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6"/>
  </p:notesMasterIdLst>
  <p:handoutMasterIdLst>
    <p:handoutMasterId r:id="rId17"/>
  </p:handout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10" r:id="rId12"/>
    <p:sldId id="307" r:id="rId13"/>
    <p:sldId id="306" r:id="rId14"/>
    <p:sldId id="308" r:id="rId15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亚锋 郭" initials="亚锋" lastIdx="2" clrIdx="0">
    <p:extLst>
      <p:ext uri="{19B8F6BF-5375-455C-9EA6-DF929625EA0E}">
        <p15:presenceInfo xmlns:p15="http://schemas.microsoft.com/office/powerpoint/2012/main" userId="9e5ccea310c6e1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0551" autoAdjust="0"/>
  </p:normalViewPr>
  <p:slideViewPr>
    <p:cSldViewPr snapToGrid="0" snapToObjects="1">
      <p:cViewPr varScale="1">
        <p:scale>
          <a:sx n="162" d="100"/>
          <a:sy n="162" d="100"/>
        </p:scale>
        <p:origin x="1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52308-6B26-4EB7-A7E8-CFA44E9EBD73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85CF3E82-5A64-40BC-AD5F-6B15449E1CFD}">
      <dgm:prSet phldrT="[文本]"/>
      <dgm:spPr/>
      <dgm:t>
        <a:bodyPr/>
        <a:lstStyle/>
        <a:p>
          <a:r>
            <a:rPr lang="zh-CN" altLang="en-US" dirty="0"/>
            <a:t>头部信息</a:t>
          </a:r>
        </a:p>
      </dgm:t>
    </dgm:pt>
    <dgm:pt modelId="{D9CA2B79-0CAD-4995-A482-4A1AFC2DC6C3}" type="parTrans" cxnId="{DD8207B8-AAF3-45A3-9D1E-CDBE3472AD65}">
      <dgm:prSet/>
      <dgm:spPr/>
      <dgm:t>
        <a:bodyPr/>
        <a:lstStyle/>
        <a:p>
          <a:endParaRPr lang="zh-CN" altLang="en-US"/>
        </a:p>
      </dgm:t>
    </dgm:pt>
    <dgm:pt modelId="{EF20B373-0671-4E69-9185-F9C640E4BD6F}" type="sibTrans" cxnId="{DD8207B8-AAF3-45A3-9D1E-CDBE3472AD65}">
      <dgm:prSet/>
      <dgm:spPr/>
      <dgm:t>
        <a:bodyPr/>
        <a:lstStyle/>
        <a:p>
          <a:endParaRPr lang="zh-CN" altLang="en-US"/>
        </a:p>
      </dgm:t>
    </dgm:pt>
    <dgm:pt modelId="{84D6170B-E38C-4997-A2CD-7BC25E715FD6}">
      <dgm:prSet phldrT="[文本]"/>
      <dgm:spPr/>
      <dgm:t>
        <a:bodyPr/>
        <a:lstStyle/>
        <a:p>
          <a:r>
            <a:rPr lang="zh-CN" altLang="en-US" dirty="0"/>
            <a:t>二进制代码及运行程序所需数据</a:t>
          </a:r>
        </a:p>
      </dgm:t>
    </dgm:pt>
    <dgm:pt modelId="{ED81079C-7531-4D55-95C2-325211BD1D07}" type="parTrans" cxnId="{B5697F80-D7C3-4596-8DEC-C9422FB58213}">
      <dgm:prSet/>
      <dgm:spPr/>
      <dgm:t>
        <a:bodyPr/>
        <a:lstStyle/>
        <a:p>
          <a:endParaRPr lang="zh-CN" altLang="en-US"/>
        </a:p>
      </dgm:t>
    </dgm:pt>
    <dgm:pt modelId="{686C043F-220D-4DFE-A0A1-B4849BC2A5A3}" type="sibTrans" cxnId="{B5697F80-D7C3-4596-8DEC-C9422FB58213}">
      <dgm:prSet/>
      <dgm:spPr/>
      <dgm:t>
        <a:bodyPr/>
        <a:lstStyle/>
        <a:p>
          <a:endParaRPr lang="zh-CN" altLang="en-US"/>
        </a:p>
      </dgm:t>
    </dgm:pt>
    <dgm:pt modelId="{9C37A25B-9198-4802-ABBE-D45FC1ED4F1E}">
      <dgm:prSet phldrT="[文本]"/>
      <dgm:spPr/>
      <dgm:t>
        <a:bodyPr/>
        <a:lstStyle/>
        <a:p>
          <a:r>
            <a:rPr lang="en-US" altLang="zh-CN" dirty="0"/>
            <a:t>PE</a:t>
          </a:r>
          <a:r>
            <a:rPr lang="zh-CN" altLang="en-US" dirty="0"/>
            <a:t>文件</a:t>
          </a:r>
        </a:p>
      </dgm:t>
    </dgm:pt>
    <dgm:pt modelId="{8A09BCD6-DA76-4846-AA40-5B8D9B7AA782}" type="parTrans" cxnId="{BD0F9A3C-43A1-4CF6-8DAE-8AC89CE63128}">
      <dgm:prSet/>
      <dgm:spPr/>
      <dgm:t>
        <a:bodyPr/>
        <a:lstStyle/>
        <a:p>
          <a:endParaRPr lang="zh-CN" altLang="en-US"/>
        </a:p>
      </dgm:t>
    </dgm:pt>
    <dgm:pt modelId="{C325F450-4F86-4C00-8F2F-AB7E90FF8D61}" type="sibTrans" cxnId="{BD0F9A3C-43A1-4CF6-8DAE-8AC89CE63128}">
      <dgm:prSet/>
      <dgm:spPr/>
      <dgm:t>
        <a:bodyPr/>
        <a:lstStyle/>
        <a:p>
          <a:endParaRPr lang="zh-CN" altLang="en-US"/>
        </a:p>
      </dgm:t>
    </dgm:pt>
    <dgm:pt modelId="{06869015-7572-4D60-885B-06FF1E9C0662}" type="pres">
      <dgm:prSet presAssocID="{63852308-6B26-4EB7-A7E8-CFA44E9EBD73}" presName="linearFlow" presStyleCnt="0">
        <dgm:presLayoutVars>
          <dgm:dir/>
          <dgm:resizeHandles val="exact"/>
        </dgm:presLayoutVars>
      </dgm:prSet>
      <dgm:spPr/>
    </dgm:pt>
    <dgm:pt modelId="{9E7D8AB4-FFC0-4627-85E0-A81B01309D70}" type="pres">
      <dgm:prSet presAssocID="{85CF3E82-5A64-40BC-AD5F-6B15449E1CFD}" presName="node" presStyleLbl="node1" presStyleIdx="0" presStyleCnt="3">
        <dgm:presLayoutVars>
          <dgm:bulletEnabled val="1"/>
        </dgm:presLayoutVars>
      </dgm:prSet>
      <dgm:spPr/>
    </dgm:pt>
    <dgm:pt modelId="{3AF144DE-70EA-46B7-99CD-E22E6373C663}" type="pres">
      <dgm:prSet presAssocID="{EF20B373-0671-4E69-9185-F9C640E4BD6F}" presName="spacerL" presStyleCnt="0"/>
      <dgm:spPr/>
    </dgm:pt>
    <dgm:pt modelId="{6EF99D09-7EF1-4EC2-AF0C-9C7DED65C16F}" type="pres">
      <dgm:prSet presAssocID="{EF20B373-0671-4E69-9185-F9C640E4BD6F}" presName="sibTrans" presStyleLbl="sibTrans2D1" presStyleIdx="0" presStyleCnt="2"/>
      <dgm:spPr/>
    </dgm:pt>
    <dgm:pt modelId="{A378D914-3042-4A61-8424-D7432FD9921B}" type="pres">
      <dgm:prSet presAssocID="{EF20B373-0671-4E69-9185-F9C640E4BD6F}" presName="spacerR" presStyleCnt="0"/>
      <dgm:spPr/>
    </dgm:pt>
    <dgm:pt modelId="{619FDD5C-49B7-4E09-8B0F-AA0AE999A542}" type="pres">
      <dgm:prSet presAssocID="{84D6170B-E38C-4997-A2CD-7BC25E715FD6}" presName="node" presStyleLbl="node1" presStyleIdx="1" presStyleCnt="3">
        <dgm:presLayoutVars>
          <dgm:bulletEnabled val="1"/>
        </dgm:presLayoutVars>
      </dgm:prSet>
      <dgm:spPr/>
    </dgm:pt>
    <dgm:pt modelId="{7B0005A2-DE6F-4385-9310-BCB15840C4D0}" type="pres">
      <dgm:prSet presAssocID="{686C043F-220D-4DFE-A0A1-B4849BC2A5A3}" presName="spacerL" presStyleCnt="0"/>
      <dgm:spPr/>
    </dgm:pt>
    <dgm:pt modelId="{BC662CFC-0C0F-40CC-A8E2-1D00F5C82C9C}" type="pres">
      <dgm:prSet presAssocID="{686C043F-220D-4DFE-A0A1-B4849BC2A5A3}" presName="sibTrans" presStyleLbl="sibTrans2D1" presStyleIdx="1" presStyleCnt="2"/>
      <dgm:spPr/>
    </dgm:pt>
    <dgm:pt modelId="{37845E2A-FB17-43D5-B18B-9E575B1F54D8}" type="pres">
      <dgm:prSet presAssocID="{686C043F-220D-4DFE-A0A1-B4849BC2A5A3}" presName="spacerR" presStyleCnt="0"/>
      <dgm:spPr/>
    </dgm:pt>
    <dgm:pt modelId="{FCF5FE47-BF89-4B8C-A189-AE40CFDD8924}" type="pres">
      <dgm:prSet presAssocID="{9C37A25B-9198-4802-ABBE-D45FC1ED4F1E}" presName="node" presStyleLbl="node1" presStyleIdx="2" presStyleCnt="3">
        <dgm:presLayoutVars>
          <dgm:bulletEnabled val="1"/>
        </dgm:presLayoutVars>
      </dgm:prSet>
      <dgm:spPr/>
    </dgm:pt>
  </dgm:ptLst>
  <dgm:cxnLst>
    <dgm:cxn modelId="{BD0F9A3C-43A1-4CF6-8DAE-8AC89CE63128}" srcId="{63852308-6B26-4EB7-A7E8-CFA44E9EBD73}" destId="{9C37A25B-9198-4802-ABBE-D45FC1ED4F1E}" srcOrd="2" destOrd="0" parTransId="{8A09BCD6-DA76-4846-AA40-5B8D9B7AA782}" sibTransId="{C325F450-4F86-4C00-8F2F-AB7E90FF8D61}"/>
    <dgm:cxn modelId="{B796DC61-9CC7-4EE1-9BFC-E96BD098D091}" type="presOf" srcId="{9C37A25B-9198-4802-ABBE-D45FC1ED4F1E}" destId="{FCF5FE47-BF89-4B8C-A189-AE40CFDD8924}" srcOrd="0" destOrd="0" presId="urn:microsoft.com/office/officeart/2005/8/layout/equation1"/>
    <dgm:cxn modelId="{A9DBF46D-DF4C-4276-8CC4-0B362B61CD31}" type="presOf" srcId="{63852308-6B26-4EB7-A7E8-CFA44E9EBD73}" destId="{06869015-7572-4D60-885B-06FF1E9C0662}" srcOrd="0" destOrd="0" presId="urn:microsoft.com/office/officeart/2005/8/layout/equation1"/>
    <dgm:cxn modelId="{B5697F80-D7C3-4596-8DEC-C9422FB58213}" srcId="{63852308-6B26-4EB7-A7E8-CFA44E9EBD73}" destId="{84D6170B-E38C-4997-A2CD-7BC25E715FD6}" srcOrd="1" destOrd="0" parTransId="{ED81079C-7531-4D55-95C2-325211BD1D07}" sibTransId="{686C043F-220D-4DFE-A0A1-B4849BC2A5A3}"/>
    <dgm:cxn modelId="{E0970485-1323-4F95-8145-99222DEC5F67}" type="presOf" srcId="{84D6170B-E38C-4997-A2CD-7BC25E715FD6}" destId="{619FDD5C-49B7-4E09-8B0F-AA0AE999A542}" srcOrd="0" destOrd="0" presId="urn:microsoft.com/office/officeart/2005/8/layout/equation1"/>
    <dgm:cxn modelId="{DD8207B8-AAF3-45A3-9D1E-CDBE3472AD65}" srcId="{63852308-6B26-4EB7-A7E8-CFA44E9EBD73}" destId="{85CF3E82-5A64-40BC-AD5F-6B15449E1CFD}" srcOrd="0" destOrd="0" parTransId="{D9CA2B79-0CAD-4995-A482-4A1AFC2DC6C3}" sibTransId="{EF20B373-0671-4E69-9185-F9C640E4BD6F}"/>
    <dgm:cxn modelId="{1D5B18D5-3FEA-49B4-B699-ED5CCAEDE385}" type="presOf" srcId="{686C043F-220D-4DFE-A0A1-B4849BC2A5A3}" destId="{BC662CFC-0C0F-40CC-A8E2-1D00F5C82C9C}" srcOrd="0" destOrd="0" presId="urn:microsoft.com/office/officeart/2005/8/layout/equation1"/>
    <dgm:cxn modelId="{DB1B73E0-8FE8-48D7-AB18-3836C9B91474}" type="presOf" srcId="{85CF3E82-5A64-40BC-AD5F-6B15449E1CFD}" destId="{9E7D8AB4-FFC0-4627-85E0-A81B01309D70}" srcOrd="0" destOrd="0" presId="urn:microsoft.com/office/officeart/2005/8/layout/equation1"/>
    <dgm:cxn modelId="{8DCB99ED-F2FD-409F-9A0F-5543D3D5D989}" type="presOf" srcId="{EF20B373-0671-4E69-9185-F9C640E4BD6F}" destId="{6EF99D09-7EF1-4EC2-AF0C-9C7DED65C16F}" srcOrd="0" destOrd="0" presId="urn:microsoft.com/office/officeart/2005/8/layout/equation1"/>
    <dgm:cxn modelId="{03EF6E71-5696-45DC-ACAF-17B95DFF4903}" type="presParOf" srcId="{06869015-7572-4D60-885B-06FF1E9C0662}" destId="{9E7D8AB4-FFC0-4627-85E0-A81B01309D70}" srcOrd="0" destOrd="0" presId="urn:microsoft.com/office/officeart/2005/8/layout/equation1"/>
    <dgm:cxn modelId="{B7579E2F-AEBE-48F3-9F59-563E9B575C59}" type="presParOf" srcId="{06869015-7572-4D60-885B-06FF1E9C0662}" destId="{3AF144DE-70EA-46B7-99CD-E22E6373C663}" srcOrd="1" destOrd="0" presId="urn:microsoft.com/office/officeart/2005/8/layout/equation1"/>
    <dgm:cxn modelId="{7D3D1F73-E03C-4708-883A-F639D7AD2AC4}" type="presParOf" srcId="{06869015-7572-4D60-885B-06FF1E9C0662}" destId="{6EF99D09-7EF1-4EC2-AF0C-9C7DED65C16F}" srcOrd="2" destOrd="0" presId="urn:microsoft.com/office/officeart/2005/8/layout/equation1"/>
    <dgm:cxn modelId="{199B360E-C3F2-4CBB-BC81-EFA6837A5505}" type="presParOf" srcId="{06869015-7572-4D60-885B-06FF1E9C0662}" destId="{A378D914-3042-4A61-8424-D7432FD9921B}" srcOrd="3" destOrd="0" presId="urn:microsoft.com/office/officeart/2005/8/layout/equation1"/>
    <dgm:cxn modelId="{81906FF1-4C69-45AA-91F7-C332EE2F27B6}" type="presParOf" srcId="{06869015-7572-4D60-885B-06FF1E9C0662}" destId="{619FDD5C-49B7-4E09-8B0F-AA0AE999A542}" srcOrd="4" destOrd="0" presId="urn:microsoft.com/office/officeart/2005/8/layout/equation1"/>
    <dgm:cxn modelId="{635D93BA-DC23-479E-B303-102CDA862D4C}" type="presParOf" srcId="{06869015-7572-4D60-885B-06FF1E9C0662}" destId="{7B0005A2-DE6F-4385-9310-BCB15840C4D0}" srcOrd="5" destOrd="0" presId="urn:microsoft.com/office/officeart/2005/8/layout/equation1"/>
    <dgm:cxn modelId="{D6F45338-DA2E-45C2-8F0B-9186C8E5992D}" type="presParOf" srcId="{06869015-7572-4D60-885B-06FF1E9C0662}" destId="{BC662CFC-0C0F-40CC-A8E2-1D00F5C82C9C}" srcOrd="6" destOrd="0" presId="urn:microsoft.com/office/officeart/2005/8/layout/equation1"/>
    <dgm:cxn modelId="{7E26E42B-1E83-4502-8D41-9F4972C032E1}" type="presParOf" srcId="{06869015-7572-4D60-885B-06FF1E9C0662}" destId="{37845E2A-FB17-43D5-B18B-9E575B1F54D8}" srcOrd="7" destOrd="0" presId="urn:microsoft.com/office/officeart/2005/8/layout/equation1"/>
    <dgm:cxn modelId="{72448682-619A-4AA0-A5F0-7897A1794D69}" type="presParOf" srcId="{06869015-7572-4D60-885B-06FF1E9C0662}" destId="{FCF5FE47-BF89-4B8C-A189-AE40CFDD892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14B1DA-6F30-4712-9C60-DF49016DFD41}" type="doc">
      <dgm:prSet loTypeId="urn:microsoft.com/office/officeart/2005/8/layout/hProcess11" loCatId="process" qsTypeId="urn:microsoft.com/office/officeart/2005/8/quickstyle/3d3" qsCatId="3D" csTypeId="urn:microsoft.com/office/officeart/2005/8/colors/accent1_2" csCatId="accent1" phldr="1"/>
      <dgm:spPr/>
    </dgm:pt>
    <dgm:pt modelId="{18D6F7A8-B0E3-41BE-8536-10B9E35CF295}">
      <dgm:prSet phldrT="[文本]" custT="1"/>
      <dgm:spPr/>
      <dgm:t>
        <a:bodyPr/>
        <a:lstStyle/>
        <a:p>
          <a:r>
            <a:rPr lang="en-US" altLang="zh-CN" sz="1800" dirty="0"/>
            <a:t>PE</a:t>
          </a:r>
          <a:r>
            <a:rPr lang="zh-CN" altLang="en-US" sz="1800" dirty="0"/>
            <a:t>文件（磁盘上）</a:t>
          </a:r>
        </a:p>
      </dgm:t>
    </dgm:pt>
    <dgm:pt modelId="{81846990-7627-4CD0-8B6A-A09ADD465693}" type="parTrans" cxnId="{63E9CAFA-099E-4EB0-AFAB-45897ED4DC6A}">
      <dgm:prSet/>
      <dgm:spPr/>
      <dgm:t>
        <a:bodyPr/>
        <a:lstStyle/>
        <a:p>
          <a:endParaRPr lang="zh-CN" altLang="en-US" sz="1100"/>
        </a:p>
      </dgm:t>
    </dgm:pt>
    <dgm:pt modelId="{A0B3882B-0842-4998-B923-884B86DDF3FB}" type="sibTrans" cxnId="{63E9CAFA-099E-4EB0-AFAB-45897ED4DC6A}">
      <dgm:prSet custT="1"/>
      <dgm:spPr/>
      <dgm:t>
        <a:bodyPr/>
        <a:lstStyle/>
        <a:p>
          <a:endParaRPr lang="zh-CN" altLang="en-US" sz="1400"/>
        </a:p>
      </dgm:t>
    </dgm:pt>
    <dgm:pt modelId="{F57957DE-D10D-4DB7-9B7E-EB82BCD8865E}">
      <dgm:prSet phldrT="[文本]" custT="1"/>
      <dgm:spPr/>
      <dgm:t>
        <a:bodyPr/>
        <a:lstStyle/>
        <a:p>
          <a:r>
            <a:rPr lang="en-US" altLang="zh-CN" sz="1800" dirty="0"/>
            <a:t>PE</a:t>
          </a:r>
          <a:r>
            <a:rPr lang="zh-CN" altLang="en-US" sz="1800" dirty="0"/>
            <a:t>映像（内存中）</a:t>
          </a:r>
        </a:p>
      </dgm:t>
    </dgm:pt>
    <dgm:pt modelId="{A7D7F16E-1984-43ED-AE4D-C8C47DA0B129}" type="parTrans" cxnId="{721889E6-110E-479B-8679-F9BE0FF9FC99}">
      <dgm:prSet/>
      <dgm:spPr/>
      <dgm:t>
        <a:bodyPr/>
        <a:lstStyle/>
        <a:p>
          <a:endParaRPr lang="zh-CN" altLang="en-US" sz="1100"/>
        </a:p>
      </dgm:t>
    </dgm:pt>
    <dgm:pt modelId="{FE876BC1-CB50-4959-AE8D-FA0D9D0031A4}" type="sibTrans" cxnId="{721889E6-110E-479B-8679-F9BE0FF9FC99}">
      <dgm:prSet/>
      <dgm:spPr/>
      <dgm:t>
        <a:bodyPr/>
        <a:lstStyle/>
        <a:p>
          <a:endParaRPr lang="zh-CN" altLang="en-US" sz="1100"/>
        </a:p>
      </dgm:t>
    </dgm:pt>
    <dgm:pt modelId="{2F8DC717-6348-450E-AF0E-D6002057F8BF}" type="pres">
      <dgm:prSet presAssocID="{8714B1DA-6F30-4712-9C60-DF49016DFD41}" presName="Name0" presStyleCnt="0">
        <dgm:presLayoutVars>
          <dgm:dir/>
          <dgm:resizeHandles val="exact"/>
        </dgm:presLayoutVars>
      </dgm:prSet>
      <dgm:spPr/>
    </dgm:pt>
    <dgm:pt modelId="{B28C8620-09B5-46CB-93E1-40E7A716F807}" type="pres">
      <dgm:prSet presAssocID="{8714B1DA-6F30-4712-9C60-DF49016DFD41}" presName="arrow" presStyleLbl="bgShp" presStyleIdx="0" presStyleCnt="1"/>
      <dgm:spPr/>
    </dgm:pt>
    <dgm:pt modelId="{F5047600-B47C-4DE5-9A00-972CC7474A7C}" type="pres">
      <dgm:prSet presAssocID="{8714B1DA-6F30-4712-9C60-DF49016DFD41}" presName="points" presStyleCnt="0"/>
      <dgm:spPr/>
    </dgm:pt>
    <dgm:pt modelId="{7B09D01D-AF2F-4CDC-8BE2-350222D9C3F6}" type="pres">
      <dgm:prSet presAssocID="{18D6F7A8-B0E3-41BE-8536-10B9E35CF295}" presName="compositeA" presStyleCnt="0"/>
      <dgm:spPr/>
    </dgm:pt>
    <dgm:pt modelId="{1AA37E63-5DC6-44F0-9770-A47741FBC653}" type="pres">
      <dgm:prSet presAssocID="{18D6F7A8-B0E3-41BE-8536-10B9E35CF295}" presName="textA" presStyleLbl="revTx" presStyleIdx="0" presStyleCnt="2">
        <dgm:presLayoutVars>
          <dgm:bulletEnabled val="1"/>
        </dgm:presLayoutVars>
      </dgm:prSet>
      <dgm:spPr/>
    </dgm:pt>
    <dgm:pt modelId="{D6AAF0EF-08C8-4FDA-9CFE-10189857E18C}" type="pres">
      <dgm:prSet presAssocID="{18D6F7A8-B0E3-41BE-8536-10B9E35CF295}" presName="circleA" presStyleLbl="node1" presStyleIdx="0" presStyleCnt="2"/>
      <dgm:spPr/>
    </dgm:pt>
    <dgm:pt modelId="{AF132405-1F15-46F2-A0E7-C81CAD752A63}" type="pres">
      <dgm:prSet presAssocID="{18D6F7A8-B0E3-41BE-8536-10B9E35CF295}" presName="spaceA" presStyleCnt="0"/>
      <dgm:spPr/>
    </dgm:pt>
    <dgm:pt modelId="{96D40F0E-E80A-4D8B-BA9D-8BE99467FAB1}" type="pres">
      <dgm:prSet presAssocID="{A0B3882B-0842-4998-B923-884B86DDF3FB}" presName="space" presStyleCnt="0"/>
      <dgm:spPr/>
    </dgm:pt>
    <dgm:pt modelId="{A87D603E-667E-476E-8C69-6686BA8DCD1D}" type="pres">
      <dgm:prSet presAssocID="{F57957DE-D10D-4DB7-9B7E-EB82BCD8865E}" presName="compositeB" presStyleCnt="0"/>
      <dgm:spPr/>
    </dgm:pt>
    <dgm:pt modelId="{DAC9D1CA-7D6F-4776-B099-69029CD66EF8}" type="pres">
      <dgm:prSet presAssocID="{F57957DE-D10D-4DB7-9B7E-EB82BCD8865E}" presName="textB" presStyleLbl="revTx" presStyleIdx="1" presStyleCnt="2">
        <dgm:presLayoutVars>
          <dgm:bulletEnabled val="1"/>
        </dgm:presLayoutVars>
      </dgm:prSet>
      <dgm:spPr/>
    </dgm:pt>
    <dgm:pt modelId="{1E9304C2-0505-44E0-B956-B6AC49515AAB}" type="pres">
      <dgm:prSet presAssocID="{F57957DE-D10D-4DB7-9B7E-EB82BCD8865E}" presName="circleB" presStyleLbl="node1" presStyleIdx="1" presStyleCnt="2"/>
      <dgm:spPr/>
    </dgm:pt>
    <dgm:pt modelId="{8F8D6151-3F83-4B81-B72D-43608FF50605}" type="pres">
      <dgm:prSet presAssocID="{F57957DE-D10D-4DB7-9B7E-EB82BCD8865E}" presName="spaceB" presStyleCnt="0"/>
      <dgm:spPr/>
    </dgm:pt>
  </dgm:ptLst>
  <dgm:cxnLst>
    <dgm:cxn modelId="{E9436A5D-EB90-4A0A-AB12-F22358A97EDB}" type="presOf" srcId="{18D6F7A8-B0E3-41BE-8536-10B9E35CF295}" destId="{1AA37E63-5DC6-44F0-9770-A47741FBC653}" srcOrd="0" destOrd="0" presId="urn:microsoft.com/office/officeart/2005/8/layout/hProcess11"/>
    <dgm:cxn modelId="{403A5BD6-F4B9-4CD5-8074-1C3AD4904E80}" type="presOf" srcId="{F57957DE-D10D-4DB7-9B7E-EB82BCD8865E}" destId="{DAC9D1CA-7D6F-4776-B099-69029CD66EF8}" srcOrd="0" destOrd="0" presId="urn:microsoft.com/office/officeart/2005/8/layout/hProcess11"/>
    <dgm:cxn modelId="{91D4EAE2-2298-4FCF-9824-FD1A4DC8E66A}" type="presOf" srcId="{8714B1DA-6F30-4712-9C60-DF49016DFD41}" destId="{2F8DC717-6348-450E-AF0E-D6002057F8BF}" srcOrd="0" destOrd="0" presId="urn:microsoft.com/office/officeart/2005/8/layout/hProcess11"/>
    <dgm:cxn modelId="{721889E6-110E-479B-8679-F9BE0FF9FC99}" srcId="{8714B1DA-6F30-4712-9C60-DF49016DFD41}" destId="{F57957DE-D10D-4DB7-9B7E-EB82BCD8865E}" srcOrd="1" destOrd="0" parTransId="{A7D7F16E-1984-43ED-AE4D-C8C47DA0B129}" sibTransId="{FE876BC1-CB50-4959-AE8D-FA0D9D0031A4}"/>
    <dgm:cxn modelId="{63E9CAFA-099E-4EB0-AFAB-45897ED4DC6A}" srcId="{8714B1DA-6F30-4712-9C60-DF49016DFD41}" destId="{18D6F7A8-B0E3-41BE-8536-10B9E35CF295}" srcOrd="0" destOrd="0" parTransId="{81846990-7627-4CD0-8B6A-A09ADD465693}" sibTransId="{A0B3882B-0842-4998-B923-884B86DDF3FB}"/>
    <dgm:cxn modelId="{C54F6460-50F8-41E7-BF63-A57CE67D9F81}" type="presParOf" srcId="{2F8DC717-6348-450E-AF0E-D6002057F8BF}" destId="{B28C8620-09B5-46CB-93E1-40E7A716F807}" srcOrd="0" destOrd="0" presId="urn:microsoft.com/office/officeart/2005/8/layout/hProcess11"/>
    <dgm:cxn modelId="{40F13DB0-9945-4E7D-8A14-7AD14F93A875}" type="presParOf" srcId="{2F8DC717-6348-450E-AF0E-D6002057F8BF}" destId="{F5047600-B47C-4DE5-9A00-972CC7474A7C}" srcOrd="1" destOrd="0" presId="urn:microsoft.com/office/officeart/2005/8/layout/hProcess11"/>
    <dgm:cxn modelId="{7A4B908C-AE39-45E9-A1C4-1C9FF94BA5AF}" type="presParOf" srcId="{F5047600-B47C-4DE5-9A00-972CC7474A7C}" destId="{7B09D01D-AF2F-4CDC-8BE2-350222D9C3F6}" srcOrd="0" destOrd="0" presId="urn:microsoft.com/office/officeart/2005/8/layout/hProcess11"/>
    <dgm:cxn modelId="{6EAB11EB-767E-4998-AAE5-B289BB738D1D}" type="presParOf" srcId="{7B09D01D-AF2F-4CDC-8BE2-350222D9C3F6}" destId="{1AA37E63-5DC6-44F0-9770-A47741FBC653}" srcOrd="0" destOrd="0" presId="urn:microsoft.com/office/officeart/2005/8/layout/hProcess11"/>
    <dgm:cxn modelId="{DA38D9E9-DBEC-43C7-B00B-F63DAD1D3E72}" type="presParOf" srcId="{7B09D01D-AF2F-4CDC-8BE2-350222D9C3F6}" destId="{D6AAF0EF-08C8-4FDA-9CFE-10189857E18C}" srcOrd="1" destOrd="0" presId="urn:microsoft.com/office/officeart/2005/8/layout/hProcess11"/>
    <dgm:cxn modelId="{F1FBB21E-B660-41FB-89E5-E28C58E3368A}" type="presParOf" srcId="{7B09D01D-AF2F-4CDC-8BE2-350222D9C3F6}" destId="{AF132405-1F15-46F2-A0E7-C81CAD752A63}" srcOrd="2" destOrd="0" presId="urn:microsoft.com/office/officeart/2005/8/layout/hProcess11"/>
    <dgm:cxn modelId="{47A5D97B-A1AC-4613-96ED-015850B15EC6}" type="presParOf" srcId="{F5047600-B47C-4DE5-9A00-972CC7474A7C}" destId="{96D40F0E-E80A-4D8B-BA9D-8BE99467FAB1}" srcOrd="1" destOrd="0" presId="urn:microsoft.com/office/officeart/2005/8/layout/hProcess11"/>
    <dgm:cxn modelId="{94FD4A0F-8715-4F1C-8671-39B34A1CEEAB}" type="presParOf" srcId="{F5047600-B47C-4DE5-9A00-972CC7474A7C}" destId="{A87D603E-667E-476E-8C69-6686BA8DCD1D}" srcOrd="2" destOrd="0" presId="urn:microsoft.com/office/officeart/2005/8/layout/hProcess11"/>
    <dgm:cxn modelId="{EC9A2832-65C5-4867-B3CB-6B8EF173A73A}" type="presParOf" srcId="{A87D603E-667E-476E-8C69-6686BA8DCD1D}" destId="{DAC9D1CA-7D6F-4776-B099-69029CD66EF8}" srcOrd="0" destOrd="0" presId="urn:microsoft.com/office/officeart/2005/8/layout/hProcess11"/>
    <dgm:cxn modelId="{FC16F582-2CD0-458E-BCD8-93E48F4928B1}" type="presParOf" srcId="{A87D603E-667E-476E-8C69-6686BA8DCD1D}" destId="{1E9304C2-0505-44E0-B956-B6AC49515AAB}" srcOrd="1" destOrd="0" presId="urn:microsoft.com/office/officeart/2005/8/layout/hProcess11"/>
    <dgm:cxn modelId="{B9D41B10-AEF0-4DC0-8B8B-798B09827A4A}" type="presParOf" srcId="{A87D603E-667E-476E-8C69-6686BA8DCD1D}" destId="{8F8D6151-3F83-4B81-B72D-43608FF5060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D8AB4-FFC0-4627-85E0-A81B01309D70}">
      <dsp:nvSpPr>
        <dsp:cNvPr id="0" name=""/>
        <dsp:cNvSpPr/>
      </dsp:nvSpPr>
      <dsp:spPr>
        <a:xfrm>
          <a:off x="1366" y="1142938"/>
          <a:ext cx="1811734" cy="181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头部信息</a:t>
          </a:r>
        </a:p>
      </dsp:txBody>
      <dsp:txXfrm>
        <a:off x="266688" y="1408260"/>
        <a:ext cx="1281090" cy="1281090"/>
      </dsp:txXfrm>
    </dsp:sp>
    <dsp:sp modelId="{6EF99D09-7EF1-4EC2-AF0C-9C7DED65C16F}">
      <dsp:nvSpPr>
        <dsp:cNvPr id="0" name=""/>
        <dsp:cNvSpPr/>
      </dsp:nvSpPr>
      <dsp:spPr>
        <a:xfrm>
          <a:off x="1960214" y="1523403"/>
          <a:ext cx="1050805" cy="105080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2099498" y="1925231"/>
        <a:ext cx="772237" cy="247149"/>
      </dsp:txXfrm>
    </dsp:sp>
    <dsp:sp modelId="{619FDD5C-49B7-4E09-8B0F-AA0AE999A542}">
      <dsp:nvSpPr>
        <dsp:cNvPr id="0" name=""/>
        <dsp:cNvSpPr/>
      </dsp:nvSpPr>
      <dsp:spPr>
        <a:xfrm>
          <a:off x="3158132" y="1142938"/>
          <a:ext cx="1811734" cy="181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二进制代码及运行程序所需数据</a:t>
          </a:r>
        </a:p>
      </dsp:txBody>
      <dsp:txXfrm>
        <a:off x="3423454" y="1408260"/>
        <a:ext cx="1281090" cy="1281090"/>
      </dsp:txXfrm>
    </dsp:sp>
    <dsp:sp modelId="{BC662CFC-0C0F-40CC-A8E2-1D00F5C82C9C}">
      <dsp:nvSpPr>
        <dsp:cNvPr id="0" name=""/>
        <dsp:cNvSpPr/>
      </dsp:nvSpPr>
      <dsp:spPr>
        <a:xfrm>
          <a:off x="5116980" y="1523403"/>
          <a:ext cx="1050805" cy="105080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/>
        </a:p>
      </dsp:txBody>
      <dsp:txXfrm>
        <a:off x="5256264" y="1739869"/>
        <a:ext cx="772237" cy="617873"/>
      </dsp:txXfrm>
    </dsp:sp>
    <dsp:sp modelId="{FCF5FE47-BF89-4B8C-A189-AE40CFDD8924}">
      <dsp:nvSpPr>
        <dsp:cNvPr id="0" name=""/>
        <dsp:cNvSpPr/>
      </dsp:nvSpPr>
      <dsp:spPr>
        <a:xfrm>
          <a:off x="6314898" y="1142938"/>
          <a:ext cx="1811734" cy="1811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PE</a:t>
          </a:r>
          <a:r>
            <a:rPr lang="zh-CN" altLang="en-US" sz="1900" kern="1200" dirty="0"/>
            <a:t>文件</a:t>
          </a:r>
        </a:p>
      </dsp:txBody>
      <dsp:txXfrm>
        <a:off x="6580220" y="1408260"/>
        <a:ext cx="1281090" cy="1281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C8620-09B5-46CB-93E1-40E7A716F807}">
      <dsp:nvSpPr>
        <dsp:cNvPr id="0" name=""/>
        <dsp:cNvSpPr/>
      </dsp:nvSpPr>
      <dsp:spPr>
        <a:xfrm>
          <a:off x="0" y="521114"/>
          <a:ext cx="5181166" cy="69481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37E63-5DC6-44F0-9770-A47741FBC653}">
      <dsp:nvSpPr>
        <dsp:cNvPr id="0" name=""/>
        <dsp:cNvSpPr/>
      </dsp:nvSpPr>
      <dsp:spPr>
        <a:xfrm>
          <a:off x="56" y="0"/>
          <a:ext cx="2274602" cy="69481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PE</a:t>
          </a:r>
          <a:r>
            <a:rPr lang="zh-CN" altLang="en-US" sz="1800" kern="1200" dirty="0"/>
            <a:t>文件（磁盘上）</a:t>
          </a:r>
        </a:p>
      </dsp:txBody>
      <dsp:txXfrm>
        <a:off x="56" y="0"/>
        <a:ext cx="2274602" cy="694819"/>
      </dsp:txXfrm>
    </dsp:sp>
    <dsp:sp modelId="{D6AAF0EF-08C8-4FDA-9CFE-10189857E18C}">
      <dsp:nvSpPr>
        <dsp:cNvPr id="0" name=""/>
        <dsp:cNvSpPr/>
      </dsp:nvSpPr>
      <dsp:spPr>
        <a:xfrm>
          <a:off x="1050505" y="781671"/>
          <a:ext cx="173704" cy="173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C9D1CA-7D6F-4776-B099-69029CD66EF8}">
      <dsp:nvSpPr>
        <dsp:cNvPr id="0" name=""/>
        <dsp:cNvSpPr/>
      </dsp:nvSpPr>
      <dsp:spPr>
        <a:xfrm>
          <a:off x="2388389" y="1042228"/>
          <a:ext cx="2274602" cy="69481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PE</a:t>
          </a:r>
          <a:r>
            <a:rPr lang="zh-CN" altLang="en-US" sz="1800" kern="1200" dirty="0"/>
            <a:t>映像（内存中）</a:t>
          </a:r>
        </a:p>
      </dsp:txBody>
      <dsp:txXfrm>
        <a:off x="2388389" y="1042228"/>
        <a:ext cx="2274602" cy="694819"/>
      </dsp:txXfrm>
    </dsp:sp>
    <dsp:sp modelId="{1E9304C2-0505-44E0-B956-B6AC49515AAB}">
      <dsp:nvSpPr>
        <dsp:cNvPr id="0" name=""/>
        <dsp:cNvSpPr/>
      </dsp:nvSpPr>
      <dsp:spPr>
        <a:xfrm>
          <a:off x="3438838" y="781671"/>
          <a:ext cx="173704" cy="173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BC8917-4DE7-484A-ABF8-7E8519114FB2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2024/9/30</a:t>
            </a:fld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B7E3164-8BDD-403D-B76E-4E076A869ED7}" type="datetime1">
              <a:rPr lang="zh-CN" altLang="en-US" smtClean="0"/>
              <a:t>2024/9/30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noProof="0" dirty="0"/>
              <a:t>单击此处编辑母版文本样式</a:t>
            </a:r>
          </a:p>
          <a:p>
            <a:pPr lvl="1" rtl="0"/>
            <a:r>
              <a:rPr lang="zh-cn" noProof="0" dirty="0"/>
              <a:t>第二级</a:t>
            </a:r>
          </a:p>
          <a:p>
            <a:pPr lvl="2" rtl="0"/>
            <a:r>
              <a:rPr lang="zh-cn" noProof="0" dirty="0"/>
              <a:t>第三级</a:t>
            </a:r>
          </a:p>
          <a:p>
            <a:pPr lvl="3" rtl="0"/>
            <a:r>
              <a:rPr lang="zh-cn" noProof="0" dirty="0"/>
              <a:t>第四级</a:t>
            </a:r>
          </a:p>
          <a:p>
            <a:pPr lvl="4" rtl="0"/>
            <a:r>
              <a:rPr lang="zh-cn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2E38EF-05A9-464C-BF95-0775C18C8D7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0AC6D5-5255-42A6-ADAC-AA52471BE315}" type="datetime1">
              <a:rPr lang="zh-CN" altLang="en-US" smtClean="0"/>
              <a:t>2024/9/30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1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1309AC-6A8C-4916-973F-3D48A19E9C0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C331F4C-2799-4E78-920B-EB36A46A45CF}" type="datetime1">
              <a:rPr lang="zh-CN" altLang="en-US" smtClean="0"/>
              <a:t>2024/9/30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1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32C6DC-AFEE-4D30-97DA-E011B79FFF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CD8611-A093-457E-9673-14CAC44A9D11}" type="datetime1">
              <a:rPr lang="zh-CN" altLang="en-US" smtClean="0"/>
              <a:t>2024/9/30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6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D4BA93-4D5D-4BA0-88E8-D0975C4696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18FD4E0-382F-4AF5-8FC8-14033BCA21F2}" type="datetime1">
              <a:rPr lang="zh-CN" altLang="en-US" smtClean="0"/>
              <a:t>2024/9/30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8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0D6859-A4DF-4A03-A19C-47C901749F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BF504E-3FF4-4E19-9751-8035C1C80485}" type="datetime1">
              <a:rPr lang="zh-CN" altLang="en-US" smtClean="0"/>
              <a:t>2024/9/30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6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96DAED-4A78-40D1-9164-9B1B80E34B5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2078732-30E8-4051-AB32-65C15DB72B5F}" type="datetime1">
              <a:rPr lang="zh-CN" altLang="en-US" smtClean="0"/>
              <a:t>2024/9/30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6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>
            <a:extLst>
              <a:ext uri="{FF2B5EF4-FFF2-40B4-BE49-F238E27FC236}">
                <a16:creationId xmlns:a16="http://schemas.microsoft.com/office/drawing/2014/main" id="{4CC33A90-B87E-634E-AF2A-F4C3C8923FED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长方形 12">
            <a:extLst>
              <a:ext uri="{FF2B5EF4-FFF2-40B4-BE49-F238E27FC236}">
                <a16:creationId xmlns:a16="http://schemas.microsoft.com/office/drawing/2014/main" id="{41147E0E-4AE4-D149-A315-F2528623D5EA}"/>
              </a:ext>
            </a:extLst>
          </p:cNvPr>
          <p:cNvSpPr/>
          <p:nvPr userDrawn="1"/>
        </p:nvSpPr>
        <p:spPr>
          <a:xfrm>
            <a:off x="763425" y="2818150"/>
            <a:ext cx="6207001" cy="25718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长方形 2">
            <a:extLst>
              <a:ext uri="{FF2B5EF4-FFF2-40B4-BE49-F238E27FC236}">
                <a16:creationId xmlns:a16="http://schemas.microsoft.com/office/drawing/2014/main" id="{AA222472-5BC8-7B4F-AB2F-B6A10019B6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150" y="323759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kumimoji="0" lang="en-US" alt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8430" y="3267744"/>
            <a:ext cx="5651293" cy="1086304"/>
          </a:xfrm>
          <a:prstGeom prst="rect">
            <a:avLst/>
          </a:prstGeom>
        </p:spPr>
        <p:txBody>
          <a:bodyPr lIns="91440" rIns="91440" rtlCol="0" anchor="ctr" anchorCtr="0">
            <a:noAutofit/>
          </a:bodyPr>
          <a:lstStyle>
            <a:lvl1pPr algn="l">
              <a:defRPr sz="8800" b="1" i="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noProof="0"/>
              <a:t>标题</a:t>
            </a:r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C8F278E7-697F-D34E-BB55-5D254AF87F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3125" y="0"/>
            <a:ext cx="6268875" cy="6858000"/>
          </a:xfrm>
          <a:custGeom>
            <a:avLst/>
            <a:gdLst>
              <a:gd name="connsiteX0" fmla="*/ 0 w 6268875"/>
              <a:gd name="connsiteY0" fmla="*/ 0 h 6858000"/>
              <a:gd name="connsiteX1" fmla="*/ 6268875 w 6268875"/>
              <a:gd name="connsiteY1" fmla="*/ 0 h 6858000"/>
              <a:gd name="connsiteX2" fmla="*/ 6268875 w 6268875"/>
              <a:gd name="connsiteY2" fmla="*/ 6858000 h 6858000"/>
              <a:gd name="connsiteX3" fmla="*/ 0 w 6268875"/>
              <a:gd name="connsiteY3" fmla="*/ 6858000 h 6858000"/>
              <a:gd name="connsiteX4" fmla="*/ 0 w 6268875"/>
              <a:gd name="connsiteY4" fmla="*/ 5389964 h 6858000"/>
              <a:gd name="connsiteX5" fmla="*/ 1047301 w 6268875"/>
              <a:gd name="connsiteY5" fmla="*/ 5389964 h 6858000"/>
              <a:gd name="connsiteX6" fmla="*/ 1047301 w 6268875"/>
              <a:gd name="connsiteY6" fmla="*/ 2814404 h 6858000"/>
              <a:gd name="connsiteX7" fmla="*/ 0 w 6268875"/>
              <a:gd name="connsiteY7" fmla="*/ 2814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8875" h="6858000">
                <a:moveTo>
                  <a:pt x="0" y="0"/>
                </a:moveTo>
                <a:lnTo>
                  <a:pt x="6268875" y="0"/>
                </a:lnTo>
                <a:lnTo>
                  <a:pt x="6268875" y="6858000"/>
                </a:lnTo>
                <a:lnTo>
                  <a:pt x="0" y="6858000"/>
                </a:lnTo>
                <a:lnTo>
                  <a:pt x="0" y="5389964"/>
                </a:lnTo>
                <a:lnTo>
                  <a:pt x="1047301" y="5389964"/>
                </a:lnTo>
                <a:lnTo>
                  <a:pt x="1047301" y="2814404"/>
                </a:lnTo>
                <a:lnTo>
                  <a:pt x="0" y="28144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noProof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2719C4-9998-4B9C-8E34-87A64F6BC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4261" y="4354048"/>
            <a:ext cx="5651500" cy="704088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1" i="0" cap="all" spc="6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noProof="0"/>
              <a:t>副标题</a:t>
            </a:r>
          </a:p>
        </p:txBody>
      </p:sp>
    </p:spTree>
    <p:extLst>
      <p:ext uri="{BB962C8B-B14F-4D97-AF65-F5344CB8AC3E}">
        <p14:creationId xmlns:p14="http://schemas.microsoft.com/office/powerpoint/2010/main" val="14798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7827B82-FD68-4ADE-8128-760B1DCBAB73}" type="datetime1">
              <a:rPr lang="zh-CN" altLang="en-US" smtClean="0"/>
              <a:t>2024/9/30</a:t>
            </a:fld>
            <a:endParaRPr 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长方形 4">
            <a:extLst>
              <a:ext uri="{FF2B5EF4-FFF2-40B4-BE49-F238E27FC236}">
                <a16:creationId xmlns:a16="http://schemas.microsoft.com/office/drawing/2014/main" id="{F9B59AC0-ACCA-0548-A037-BC61068B8FE2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长方形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rtl="0"/>
            <a:endParaRPr lang="en-US" sz="2400" b="1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A6B69B4E-3A48-4F14-8C09-ECC8E58C73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3" y="1470025"/>
            <a:ext cx="10904088" cy="470693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noProof="0"/>
          </a:p>
        </p:txBody>
      </p:sp>
    </p:spTree>
    <p:extLst>
      <p:ext uri="{BB962C8B-B14F-4D97-AF65-F5344CB8AC3E}">
        <p14:creationId xmlns:p14="http://schemas.microsoft.com/office/powerpoint/2010/main" val="64963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项内容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987C56A2-F952-8343-A875-78793BA51A34}"/>
              </a:ext>
            </a:extLst>
          </p:cNvPr>
          <p:cNvSpPr/>
          <p:nvPr userDrawn="1"/>
        </p:nvSpPr>
        <p:spPr>
          <a:xfrm>
            <a:off x="0" y="5871694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长方形 6">
            <a:extLst>
              <a:ext uri="{FF2B5EF4-FFF2-40B4-BE49-F238E27FC236}">
                <a16:creationId xmlns:a16="http://schemas.microsoft.com/office/drawing/2014/main" id="{81BB3689-72F8-2345-BF30-38C81BDD487E}"/>
              </a:ext>
            </a:extLst>
          </p:cNvPr>
          <p:cNvSpPr/>
          <p:nvPr userDrawn="1"/>
        </p:nvSpPr>
        <p:spPr>
          <a:xfrm>
            <a:off x="5002306" y="0"/>
            <a:ext cx="718969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279A881-543A-48E0-916F-6600FAAECBE4}" type="datetime1">
              <a:rPr lang="zh-CN" altLang="en-US" smtClean="0"/>
              <a:t>2024/9/30</a:t>
            </a:fld>
            <a:endParaRPr 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117" y="681037"/>
            <a:ext cx="4791637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sp>
        <p:nvSpPr>
          <p:cNvPr id="12" name="图片占位符 10">
            <a:extLst>
              <a:ext uri="{FF2B5EF4-FFF2-40B4-BE49-F238E27FC236}">
                <a16:creationId xmlns:a16="http://schemas.microsoft.com/office/drawing/2014/main" id="{CB2BF900-EE78-604F-A9A8-83394228A6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571500"/>
            <a:ext cx="5553075" cy="5715000"/>
          </a:xfrm>
          <a:prstGeom prst="rect">
            <a:avLst/>
          </a:prstGeom>
          <a:solidFill>
            <a:schemeClr val="tx1"/>
          </a:solidFill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noProof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C4C04996-C3BC-4E03-A361-2BA33F3CA3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1163" y="1265238"/>
            <a:ext cx="4791591" cy="4911725"/>
          </a:xfrm>
        </p:spPr>
        <p:txBody>
          <a:bodyPr rtlCol="0"/>
          <a:lstStyle>
            <a:lvl1pPr>
              <a:lnSpc>
                <a:spcPct val="200000"/>
              </a:lnSpc>
              <a:spcBef>
                <a:spcPts val="1000"/>
              </a:spcBef>
              <a:buClrTx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lnSpc>
                <a:spcPct val="200000"/>
              </a:lnSpc>
              <a:spcBef>
                <a:spcPts val="1000"/>
              </a:spcBef>
              <a:buClrTx/>
              <a:defRPr/>
            </a:lvl2pPr>
            <a:lvl3pPr>
              <a:lnSpc>
                <a:spcPct val="200000"/>
              </a:lnSpc>
              <a:spcBef>
                <a:spcPts val="1000"/>
              </a:spcBef>
              <a:buClrTx/>
              <a:defRPr/>
            </a:lvl3pPr>
            <a:lvl4pPr>
              <a:lnSpc>
                <a:spcPct val="200000"/>
              </a:lnSpc>
              <a:spcBef>
                <a:spcPts val="1000"/>
              </a:spcBef>
              <a:buClrTx/>
              <a:defRPr/>
            </a:lvl4pPr>
            <a:lvl5pPr>
              <a:lnSpc>
                <a:spcPct val="200000"/>
              </a:lnSpc>
              <a:spcBef>
                <a:spcPts val="1000"/>
              </a:spcBef>
              <a:buClrTx/>
              <a:defRPr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5926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长方形 15">
            <a:extLst>
              <a:ext uri="{FF2B5EF4-FFF2-40B4-BE49-F238E27FC236}">
                <a16:creationId xmlns:a16="http://schemas.microsoft.com/office/drawing/2014/main" id="{F2F96941-79C9-A34B-8AB5-C167A4D72D51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2D3BB04-27DF-418D-A94F-CEF723DA0044}" type="datetime1">
              <a:rPr lang="zh-CN" altLang="en-US" smtClean="0"/>
              <a:t>2024/9/30</a:t>
            </a:fld>
            <a:endParaRPr 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长方形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rtl="0"/>
            <a:endParaRPr lang="en-US" sz="2400" b="1" noProof="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62F811A9-08B1-C746-B30D-69D7B4A6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38570"/>
            <a:ext cx="5042646" cy="703135"/>
          </a:xfrm>
          <a:prstGeom prst="rect">
            <a:avLst/>
          </a:prstGeo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54F0B191-C947-1640-8AD2-EEEAA1ED57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01205" y="2038570"/>
            <a:ext cx="5042646" cy="703135"/>
          </a:xfrm>
          <a:prstGeom prst="rect">
            <a:avLst/>
          </a:prstGeo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E8B92D52-6B55-2C4B-95E4-CE89611E590B}"/>
              </a:ext>
            </a:extLst>
          </p:cNvPr>
          <p:cNvCxnSpPr>
            <a:cxnSpLocks/>
          </p:cNvCxnSpPr>
          <p:nvPr userDrawn="1"/>
        </p:nvCxnSpPr>
        <p:spPr>
          <a:xfrm>
            <a:off x="6167716" y="1613647"/>
            <a:ext cx="0" cy="4904068"/>
          </a:xfrm>
          <a:prstGeom prst="line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F0F9EB4B-EC9F-404E-A98B-1EA3F6FF11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199" y="2894013"/>
            <a:ext cx="5042647" cy="3094037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noProof="0"/>
          </a:p>
        </p:txBody>
      </p:sp>
      <p:sp>
        <p:nvSpPr>
          <p:cNvPr id="15" name="内容占位符 6">
            <a:extLst>
              <a:ext uri="{FF2B5EF4-FFF2-40B4-BE49-F238E27FC236}">
                <a16:creationId xmlns:a16="http://schemas.microsoft.com/office/drawing/2014/main" id="{7A648C0A-27FE-4582-8D3C-7FF280E1459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1205" y="2894013"/>
            <a:ext cx="5042647" cy="3094037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noProof="0"/>
          </a:p>
        </p:txBody>
      </p:sp>
    </p:spTree>
    <p:extLst>
      <p:ext uri="{BB962C8B-B14F-4D97-AF65-F5344CB8AC3E}">
        <p14:creationId xmlns:p14="http://schemas.microsoft.com/office/powerpoint/2010/main" val="331599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和字幕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4A22209-F6F4-814A-9719-87CDCD23C55F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1817374-D7A2-2F4D-91C6-E24955F0018B}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69909EB-DF0E-4C79-A2EF-9AE47FAE29FD}" type="datetime1">
              <a:rPr lang="zh-CN" altLang="en-US" smtClean="0"/>
              <a:t>2024/9/30</a:t>
            </a:fld>
            <a:endParaRPr 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545" y="2028031"/>
            <a:ext cx="5058209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sp>
        <p:nvSpPr>
          <p:cNvPr id="13" name="图片占位符 10">
            <a:extLst>
              <a:ext uri="{FF2B5EF4-FFF2-40B4-BE49-F238E27FC236}">
                <a16:creationId xmlns:a16="http://schemas.microsoft.com/office/drawing/2014/main" id="{AD5E91DA-7D30-8C45-9BE7-5F82AA824B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0"/>
            <a:ext cx="5408696" cy="6858000"/>
          </a:xfrm>
          <a:prstGeom prst="rect">
            <a:avLst/>
          </a:prstGeom>
          <a:solidFill>
            <a:schemeClr val="tx1"/>
          </a:solidFill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noProof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4B5840-E92F-4CFE-B3C0-0873B27408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94463" y="2611438"/>
            <a:ext cx="5058291" cy="2165350"/>
          </a:xfrm>
        </p:spPr>
        <p:txBody>
          <a:bodyPr rtlCol="0"/>
          <a:lstStyle>
            <a:lvl1pPr marL="0" indent="0">
              <a:lnSpc>
                <a:spcPct val="200000"/>
              </a:lnSpc>
              <a:spcBef>
                <a:spcPts val="1900"/>
              </a:spcBef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2084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956335B-2858-4BDB-9C2A-BA1EF7309CEC}" type="datetime1">
              <a:rPr lang="zh-CN" altLang="en-US" smtClean="0"/>
              <a:t>2024/9/30</a:t>
            </a:fld>
            <a:endParaRPr 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1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B9EAC25-66D1-1245-97FD-3B584013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2069B3-0468-584A-914E-91C8C91C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noProof="0"/>
              <a:t>单击此处编辑母版文本样式</a:t>
            </a:r>
          </a:p>
          <a:p>
            <a:pPr lvl="1" rtl="0"/>
            <a:r>
              <a:rPr lang="zh-cn" noProof="0"/>
              <a:t>第二级</a:t>
            </a:r>
          </a:p>
          <a:p>
            <a:pPr lvl="2" rtl="0"/>
            <a:r>
              <a:rPr lang="zh-cn" noProof="0"/>
              <a:t>第三级</a:t>
            </a:r>
          </a:p>
          <a:p>
            <a:pPr lvl="3" rtl="0"/>
            <a:r>
              <a:rPr lang="zh-cn" noProof="0"/>
              <a:t>第四级</a:t>
            </a:r>
          </a:p>
          <a:p>
            <a:pPr lvl="4" rtl="0"/>
            <a:r>
              <a:rPr lang="zh-cn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BDB421-E3C9-A140-878A-F3A967799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008C39E-34E9-45A5-BBAA-5E944035EE60}" type="datetime1">
              <a:rPr lang="zh-CN" altLang="en-US" smtClean="0"/>
              <a:t>2024/9/30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7A988C-554B-E64F-A698-DE3EF9CA0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8157E6-BBF7-AB4A-B5DD-B39A65C17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0" r:id="rId5"/>
    <p:sldLayoutId id="2147483729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2"/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D3BB2B7-A83A-4015-92BD-4080BC4F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sz="8000" dirty="0"/>
              <a:t>PE</a:t>
            </a:r>
            <a:r>
              <a:rPr lang="zh-CN" altLang="en-US" sz="8000" dirty="0"/>
              <a:t>文件结构</a:t>
            </a:r>
            <a:endParaRPr lang="zh-cn" sz="800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A41CAF-9D90-4203-BE4A-53EA37304B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恶意代码分析与检测</a:t>
            </a:r>
            <a:endParaRPr lang="zh-cn" dirty="0"/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98D85369-4400-43D3-8A44-9867C5B438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9832" b="9832"/>
          <a:stretch/>
        </p:blipFill>
        <p:spPr/>
      </p:pic>
    </p:spTree>
    <p:extLst>
      <p:ext uri="{BB962C8B-B14F-4D97-AF65-F5344CB8AC3E}">
        <p14:creationId xmlns:p14="http://schemas.microsoft.com/office/powerpoint/2010/main" val="36114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3A513E-A138-40FF-AC25-B9D3920B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7B82-FD68-4ADE-8128-760B1DCBAB73}" type="datetime1">
              <a:rPr lang="zh-CN" altLang="en-US" smtClean="0"/>
              <a:t>2024/9/30</a:t>
            </a:fld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19035D1-A007-49D3-90BD-BAFC151C9F30}"/>
              </a:ext>
            </a:extLst>
          </p:cNvPr>
          <p:cNvSpPr/>
          <p:nvPr/>
        </p:nvSpPr>
        <p:spPr>
          <a:xfrm>
            <a:off x="2214748" y="1549700"/>
            <a:ext cx="1376548" cy="225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/>
              <a:t>OriginalFirstTrunk</a:t>
            </a:r>
            <a:endParaRPr lang="zh-CN" altLang="en-US" sz="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B985CE-3462-43F1-BF8F-6F71E7657804}"/>
              </a:ext>
            </a:extLst>
          </p:cNvPr>
          <p:cNvSpPr/>
          <p:nvPr/>
        </p:nvSpPr>
        <p:spPr>
          <a:xfrm>
            <a:off x="2214748" y="1810105"/>
            <a:ext cx="1376548" cy="225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/>
              <a:t>TimeDateStamp</a:t>
            </a:r>
            <a:endParaRPr lang="zh-CN" altLang="en-US" sz="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792783-80F8-40DB-A94E-D65A890BA895}"/>
              </a:ext>
            </a:extLst>
          </p:cNvPr>
          <p:cNvSpPr/>
          <p:nvPr/>
        </p:nvSpPr>
        <p:spPr>
          <a:xfrm>
            <a:off x="2214748" y="2075595"/>
            <a:ext cx="1376548" cy="225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/>
              <a:t>FowardedChains</a:t>
            </a:r>
            <a:endParaRPr lang="zh-CN" altLang="en-US" sz="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0C5F514-3745-47DD-B025-41E8C4E5924E}"/>
              </a:ext>
            </a:extLst>
          </p:cNvPr>
          <p:cNvSpPr/>
          <p:nvPr/>
        </p:nvSpPr>
        <p:spPr>
          <a:xfrm>
            <a:off x="2214748" y="2341085"/>
            <a:ext cx="1376548" cy="225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/>
              <a:t>ImportedDLLName</a:t>
            </a:r>
            <a:endParaRPr lang="zh-CN" altLang="en-US" sz="8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9495BD1-6EFF-4202-978B-434318E73A95}"/>
              </a:ext>
            </a:extLst>
          </p:cNvPr>
          <p:cNvSpPr/>
          <p:nvPr/>
        </p:nvSpPr>
        <p:spPr>
          <a:xfrm>
            <a:off x="2214748" y="2601462"/>
            <a:ext cx="1376548" cy="225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/>
              <a:t>FirstTrunk</a:t>
            </a:r>
            <a:endParaRPr lang="zh-CN" altLang="en-US" sz="8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45429B0-1A19-4B2F-BD0B-37ABF4FE0AD0}"/>
              </a:ext>
            </a:extLst>
          </p:cNvPr>
          <p:cNvSpPr/>
          <p:nvPr/>
        </p:nvSpPr>
        <p:spPr>
          <a:xfrm>
            <a:off x="2214748" y="2857011"/>
            <a:ext cx="1376548" cy="672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/>
              <a:t>...</a:t>
            </a:r>
            <a:endParaRPr lang="zh-CN" altLang="en-US" sz="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C7E538-5E90-47C4-8998-1FE3CAD6B319}"/>
              </a:ext>
            </a:extLst>
          </p:cNvPr>
          <p:cNvSpPr txBox="1"/>
          <p:nvPr/>
        </p:nvSpPr>
        <p:spPr>
          <a:xfrm>
            <a:off x="1953883" y="1288859"/>
            <a:ext cx="18982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IMAGE_IMPORT_DESCRIPTOR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9312AF0-F3C8-405E-AB7D-474CEBBC4EB4}"/>
              </a:ext>
            </a:extLst>
          </p:cNvPr>
          <p:cNvSpPr/>
          <p:nvPr/>
        </p:nvSpPr>
        <p:spPr>
          <a:xfrm>
            <a:off x="4265834" y="1068750"/>
            <a:ext cx="1199408" cy="2240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/>
              <a:t>IMAGE_TRUNK_DATA</a:t>
            </a:r>
            <a:endParaRPr lang="zh-CN" altLang="en-US" sz="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D6F6AE9-B661-45E8-9DE2-E7D620FB278B}"/>
              </a:ext>
            </a:extLst>
          </p:cNvPr>
          <p:cNvSpPr txBox="1"/>
          <p:nvPr/>
        </p:nvSpPr>
        <p:spPr>
          <a:xfrm>
            <a:off x="4680231" y="810581"/>
            <a:ext cx="3706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79BC080-3FD4-4F1E-B79B-DD3CC9B3CC64}"/>
              </a:ext>
            </a:extLst>
          </p:cNvPr>
          <p:cNvSpPr/>
          <p:nvPr/>
        </p:nvSpPr>
        <p:spPr>
          <a:xfrm>
            <a:off x="4265834" y="1359839"/>
            <a:ext cx="1199408" cy="2240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/>
              <a:t>IMAGE_TRUNK_DATA</a:t>
            </a:r>
            <a:endParaRPr lang="zh-CN" altLang="en-US" sz="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64B30ED-66F2-4551-ABEE-17150971B6CF}"/>
              </a:ext>
            </a:extLst>
          </p:cNvPr>
          <p:cNvSpPr/>
          <p:nvPr/>
        </p:nvSpPr>
        <p:spPr>
          <a:xfrm>
            <a:off x="4276832" y="1650928"/>
            <a:ext cx="1199408" cy="2240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/>
              <a:t>IMAGE_TRUNK_DATA</a:t>
            </a:r>
            <a:endParaRPr lang="zh-CN" altLang="en-US" sz="800" dirty="0"/>
          </a:p>
        </p:txBody>
      </p:sp>
      <p:cxnSp>
        <p:nvCxnSpPr>
          <p:cNvPr id="13" name="连接符: 肘形 12">
            <a:extLst>
              <a:ext uri="{FF2B5EF4-FFF2-40B4-BE49-F238E27FC236}">
                <a16:creationId xmlns:a16="http://schemas.microsoft.com/office/drawing/2014/main" id="{375DB4DE-70C4-4F6E-A5FB-F8C9CF8BB073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3591296" y="1180752"/>
            <a:ext cx="674538" cy="48176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CE0D56A1-3D0A-46C0-BDF9-BEA1AE62B545}"/>
              </a:ext>
            </a:extLst>
          </p:cNvPr>
          <p:cNvSpPr/>
          <p:nvPr/>
        </p:nvSpPr>
        <p:spPr>
          <a:xfrm>
            <a:off x="6099980" y="1068750"/>
            <a:ext cx="1136197" cy="2240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/>
              <a:t>61</a:t>
            </a:r>
            <a:endParaRPr lang="zh-CN" altLang="en-US" sz="8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3E09512-645D-4F4F-8A5E-EA5E8D95A66C}"/>
              </a:ext>
            </a:extLst>
          </p:cNvPr>
          <p:cNvSpPr/>
          <p:nvPr/>
        </p:nvSpPr>
        <p:spPr>
          <a:xfrm>
            <a:off x="6099979" y="1315887"/>
            <a:ext cx="1136197" cy="2240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/>
              <a:t>CreateFileA</a:t>
            </a:r>
            <a:endParaRPr lang="zh-CN" altLang="en-US" sz="8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F9C2D1F-64CD-49FF-A10A-120281FD45A3}"/>
              </a:ext>
            </a:extLst>
          </p:cNvPr>
          <p:cNvSpPr/>
          <p:nvPr/>
        </p:nvSpPr>
        <p:spPr>
          <a:xfrm>
            <a:off x="6098612" y="1560936"/>
            <a:ext cx="1136197" cy="2240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/>
              <a:t>571</a:t>
            </a:r>
            <a:endParaRPr lang="zh-CN" altLang="en-US" sz="8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48CE07D-0D8B-4799-95BF-66D3D32E8CEC}"/>
              </a:ext>
            </a:extLst>
          </p:cNvPr>
          <p:cNvSpPr/>
          <p:nvPr/>
        </p:nvSpPr>
        <p:spPr>
          <a:xfrm>
            <a:off x="6099980" y="1805985"/>
            <a:ext cx="1136197" cy="2240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/>
              <a:t>LoadLibraryA</a:t>
            </a:r>
            <a:endParaRPr lang="zh-CN" altLang="en-US" sz="8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2C271CA-EAF2-4551-93A0-749CA7986CA7}"/>
              </a:ext>
            </a:extLst>
          </p:cNvPr>
          <p:cNvSpPr/>
          <p:nvPr/>
        </p:nvSpPr>
        <p:spPr>
          <a:xfrm>
            <a:off x="6092828" y="2051034"/>
            <a:ext cx="1136197" cy="2240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/>
              <a:t>48</a:t>
            </a:r>
            <a:endParaRPr lang="zh-CN" altLang="en-US" sz="8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24388BE-634C-41F2-A747-5AB48AD78C0A}"/>
              </a:ext>
            </a:extLst>
          </p:cNvPr>
          <p:cNvSpPr/>
          <p:nvPr/>
        </p:nvSpPr>
        <p:spPr>
          <a:xfrm>
            <a:off x="6099980" y="2296083"/>
            <a:ext cx="1136197" cy="2240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/>
              <a:t>CloseHandle</a:t>
            </a:r>
            <a:endParaRPr lang="zh-CN" altLang="en-US" sz="800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028E270-FA00-415F-8D89-901C8926B3B7}"/>
              </a:ext>
            </a:extLst>
          </p:cNvPr>
          <p:cNvCxnSpPr>
            <a:stCxn id="6" idx="3"/>
            <a:endCxn id="18" idx="1"/>
          </p:cNvCxnSpPr>
          <p:nvPr/>
        </p:nvCxnSpPr>
        <p:spPr>
          <a:xfrm>
            <a:off x="5465242" y="1180752"/>
            <a:ext cx="6347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21F47AFB-1C46-4827-A787-54E4AB36E120}"/>
              </a:ext>
            </a:extLst>
          </p:cNvPr>
          <p:cNvCxnSpPr>
            <a:stCxn id="15" idx="3"/>
            <a:endCxn id="22" idx="1"/>
          </p:cNvCxnSpPr>
          <p:nvPr/>
        </p:nvCxnSpPr>
        <p:spPr>
          <a:xfrm>
            <a:off x="5465242" y="1471841"/>
            <a:ext cx="633370" cy="201097"/>
          </a:xfrm>
          <a:prstGeom prst="bentConnector3">
            <a:avLst>
              <a:gd name="adj1" fmla="val 6475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连接符: 肘形 28">
            <a:extLst>
              <a:ext uri="{FF2B5EF4-FFF2-40B4-BE49-F238E27FC236}">
                <a16:creationId xmlns:a16="http://schemas.microsoft.com/office/drawing/2014/main" id="{C41F75A3-0891-4B0F-82FD-E5BF8B8EBCF8}"/>
              </a:ext>
            </a:extLst>
          </p:cNvPr>
          <p:cNvCxnSpPr>
            <a:stCxn id="16" idx="3"/>
            <a:endCxn id="24" idx="1"/>
          </p:cNvCxnSpPr>
          <p:nvPr/>
        </p:nvCxnSpPr>
        <p:spPr>
          <a:xfrm>
            <a:off x="5476240" y="1762930"/>
            <a:ext cx="616588" cy="40010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0B6C5DCC-221C-4CE0-9676-949474834E83}"/>
              </a:ext>
            </a:extLst>
          </p:cNvPr>
          <p:cNvSpPr/>
          <p:nvPr/>
        </p:nvSpPr>
        <p:spPr>
          <a:xfrm>
            <a:off x="8235784" y="1269404"/>
            <a:ext cx="1199408" cy="2240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/>
              <a:t>IMAGE_TRUNK_DATA</a:t>
            </a:r>
            <a:endParaRPr lang="zh-CN" altLang="en-US" sz="8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3F733B7-1877-49C2-BAC7-131C912644D4}"/>
              </a:ext>
            </a:extLst>
          </p:cNvPr>
          <p:cNvSpPr/>
          <p:nvPr/>
        </p:nvSpPr>
        <p:spPr>
          <a:xfrm>
            <a:off x="8235784" y="1560493"/>
            <a:ext cx="1199408" cy="2240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/>
              <a:t>IMAGE_TRUNK_DATA</a:t>
            </a:r>
            <a:endParaRPr lang="zh-CN" altLang="en-US" sz="800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A5B9049-FD78-4D31-8783-ED09D37CB012}"/>
              </a:ext>
            </a:extLst>
          </p:cNvPr>
          <p:cNvSpPr/>
          <p:nvPr/>
        </p:nvSpPr>
        <p:spPr>
          <a:xfrm>
            <a:off x="8246782" y="1851582"/>
            <a:ext cx="1199408" cy="2240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/>
              <a:t>IMAGE_TRUNK_DATA</a:t>
            </a:r>
            <a:endParaRPr lang="zh-CN" altLang="en-US" sz="800" dirty="0"/>
          </a:p>
        </p:txBody>
      </p:sp>
      <p:cxnSp>
        <p:nvCxnSpPr>
          <p:cNvPr id="36" name="连接符: 肘形 35">
            <a:extLst>
              <a:ext uri="{FF2B5EF4-FFF2-40B4-BE49-F238E27FC236}">
                <a16:creationId xmlns:a16="http://schemas.microsoft.com/office/drawing/2014/main" id="{49F12F6B-76F3-4D0C-9375-E4E87AC80B96}"/>
              </a:ext>
            </a:extLst>
          </p:cNvPr>
          <p:cNvCxnSpPr>
            <a:stCxn id="37" idx="1"/>
            <a:endCxn id="18" idx="3"/>
          </p:cNvCxnSpPr>
          <p:nvPr/>
        </p:nvCxnSpPr>
        <p:spPr>
          <a:xfrm rot="10800000">
            <a:off x="7236178" y="1180752"/>
            <a:ext cx="999607" cy="20065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连接符: 肘形 40">
            <a:extLst>
              <a:ext uri="{FF2B5EF4-FFF2-40B4-BE49-F238E27FC236}">
                <a16:creationId xmlns:a16="http://schemas.microsoft.com/office/drawing/2014/main" id="{3CADE9AD-9E62-4EA4-BC84-A65143F96794}"/>
              </a:ext>
            </a:extLst>
          </p:cNvPr>
          <p:cNvCxnSpPr>
            <a:stCxn id="38" idx="1"/>
            <a:endCxn id="22" idx="3"/>
          </p:cNvCxnSpPr>
          <p:nvPr/>
        </p:nvCxnSpPr>
        <p:spPr>
          <a:xfrm rot="10800000" flipV="1">
            <a:off x="7234810" y="1672494"/>
            <a:ext cx="1000975" cy="44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连接符: 肘形 42">
            <a:extLst>
              <a:ext uri="{FF2B5EF4-FFF2-40B4-BE49-F238E27FC236}">
                <a16:creationId xmlns:a16="http://schemas.microsoft.com/office/drawing/2014/main" id="{CB119806-F0B9-4929-9F71-DEC9F9B7DEDC}"/>
              </a:ext>
            </a:extLst>
          </p:cNvPr>
          <p:cNvCxnSpPr>
            <a:stCxn id="39" idx="1"/>
            <a:endCxn id="24" idx="3"/>
          </p:cNvCxnSpPr>
          <p:nvPr/>
        </p:nvCxnSpPr>
        <p:spPr>
          <a:xfrm rot="10800000" flipV="1">
            <a:off x="7229026" y="1963584"/>
            <a:ext cx="1017757" cy="19945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4164F480-E090-4054-83D2-EB38CA1AA7B4}"/>
              </a:ext>
            </a:extLst>
          </p:cNvPr>
          <p:cNvSpPr txBox="1"/>
          <p:nvPr/>
        </p:nvSpPr>
        <p:spPr>
          <a:xfrm>
            <a:off x="8636499" y="991017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IAT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03D1E4D-CA60-4D28-AD31-CBCE42474BDD}"/>
              </a:ext>
            </a:extLst>
          </p:cNvPr>
          <p:cNvSpPr/>
          <p:nvPr/>
        </p:nvSpPr>
        <p:spPr>
          <a:xfrm>
            <a:off x="4340042" y="2341085"/>
            <a:ext cx="1050992" cy="224003"/>
          </a:xfrm>
          <a:prstGeom prst="rect">
            <a:avLst/>
          </a:prstGeom>
          <a:solidFill>
            <a:srgbClr val="002060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Kernel32.dll</a:t>
            </a:r>
            <a:endParaRPr lang="zh-CN" altLang="en-US" sz="900" dirty="0"/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282243E8-6DB2-438E-BD0B-4C4E3B755677}"/>
              </a:ext>
            </a:extLst>
          </p:cNvPr>
          <p:cNvCxnSpPr>
            <a:stCxn id="9" idx="3"/>
            <a:endCxn id="44" idx="1"/>
          </p:cNvCxnSpPr>
          <p:nvPr/>
        </p:nvCxnSpPr>
        <p:spPr>
          <a:xfrm flipV="1">
            <a:off x="3591296" y="2453087"/>
            <a:ext cx="748746" cy="8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连接符: 肘形 48">
            <a:extLst>
              <a:ext uri="{FF2B5EF4-FFF2-40B4-BE49-F238E27FC236}">
                <a16:creationId xmlns:a16="http://schemas.microsoft.com/office/drawing/2014/main" id="{F32604E6-398A-487A-9F01-38A54C5A4B40}"/>
              </a:ext>
            </a:extLst>
          </p:cNvPr>
          <p:cNvCxnSpPr>
            <a:stCxn id="10" idx="3"/>
            <a:endCxn id="37" idx="3"/>
          </p:cNvCxnSpPr>
          <p:nvPr/>
        </p:nvCxnSpPr>
        <p:spPr>
          <a:xfrm flipV="1">
            <a:off x="3591296" y="1381406"/>
            <a:ext cx="5843896" cy="1332872"/>
          </a:xfrm>
          <a:prstGeom prst="bentConnector3">
            <a:avLst>
              <a:gd name="adj1" fmla="val 10391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30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3A513E-A138-40FF-AC25-B9D3920B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7B82-FD68-4ADE-8128-760B1DCBAB73}" type="datetime1">
              <a:rPr lang="zh-CN" altLang="en-US" smtClean="0"/>
              <a:t>2024/9/30</a:t>
            </a:fld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19035D1-A007-49D3-90BD-BAFC151C9F30}"/>
              </a:ext>
            </a:extLst>
          </p:cNvPr>
          <p:cNvSpPr/>
          <p:nvPr/>
        </p:nvSpPr>
        <p:spPr>
          <a:xfrm>
            <a:off x="2214748" y="1549700"/>
            <a:ext cx="1376548" cy="225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/>
              <a:t>OriginalFirstTrunk</a:t>
            </a:r>
            <a:endParaRPr lang="zh-CN" altLang="en-US" sz="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B985CE-3462-43F1-BF8F-6F71E7657804}"/>
              </a:ext>
            </a:extLst>
          </p:cNvPr>
          <p:cNvSpPr/>
          <p:nvPr/>
        </p:nvSpPr>
        <p:spPr>
          <a:xfrm>
            <a:off x="2214748" y="1810105"/>
            <a:ext cx="1376548" cy="225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/>
              <a:t>TimeDateStamp</a:t>
            </a:r>
            <a:endParaRPr lang="zh-CN" altLang="en-US" sz="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792783-80F8-40DB-A94E-D65A890BA895}"/>
              </a:ext>
            </a:extLst>
          </p:cNvPr>
          <p:cNvSpPr/>
          <p:nvPr/>
        </p:nvSpPr>
        <p:spPr>
          <a:xfrm>
            <a:off x="2214748" y="2075595"/>
            <a:ext cx="1376548" cy="225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/>
              <a:t>FowardedChains</a:t>
            </a:r>
            <a:endParaRPr lang="zh-CN" altLang="en-US" sz="8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0C5F514-3745-47DD-B025-41E8C4E5924E}"/>
              </a:ext>
            </a:extLst>
          </p:cNvPr>
          <p:cNvSpPr/>
          <p:nvPr/>
        </p:nvSpPr>
        <p:spPr>
          <a:xfrm>
            <a:off x="2214748" y="2341085"/>
            <a:ext cx="1376548" cy="225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/>
              <a:t>ImportedDLLName</a:t>
            </a:r>
            <a:endParaRPr lang="zh-CN" altLang="en-US" sz="8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9495BD1-6EFF-4202-978B-434318E73A95}"/>
              </a:ext>
            </a:extLst>
          </p:cNvPr>
          <p:cNvSpPr/>
          <p:nvPr/>
        </p:nvSpPr>
        <p:spPr>
          <a:xfrm>
            <a:off x="2214748" y="2601462"/>
            <a:ext cx="1376548" cy="225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/>
              <a:t>FirstTrunk</a:t>
            </a:r>
            <a:endParaRPr lang="zh-CN" altLang="en-US" sz="8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45429B0-1A19-4B2F-BD0B-37ABF4FE0AD0}"/>
              </a:ext>
            </a:extLst>
          </p:cNvPr>
          <p:cNvSpPr/>
          <p:nvPr/>
        </p:nvSpPr>
        <p:spPr>
          <a:xfrm>
            <a:off x="2214748" y="2857011"/>
            <a:ext cx="1376548" cy="672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/>
              <a:t>...</a:t>
            </a:r>
            <a:endParaRPr lang="zh-CN" altLang="en-US" sz="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C7E538-5E90-47C4-8998-1FE3CAD6B319}"/>
              </a:ext>
            </a:extLst>
          </p:cNvPr>
          <p:cNvSpPr txBox="1"/>
          <p:nvPr/>
        </p:nvSpPr>
        <p:spPr>
          <a:xfrm>
            <a:off x="1953883" y="1288859"/>
            <a:ext cx="18982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IMAGE_IMPORT_DESCRIPTOR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9312AF0-F3C8-405E-AB7D-474CEBBC4EB4}"/>
              </a:ext>
            </a:extLst>
          </p:cNvPr>
          <p:cNvSpPr/>
          <p:nvPr/>
        </p:nvSpPr>
        <p:spPr>
          <a:xfrm>
            <a:off x="4265834" y="1068750"/>
            <a:ext cx="1199408" cy="2240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/>
              <a:t>IMAGE_TRUNK_DATA</a:t>
            </a:r>
            <a:endParaRPr lang="zh-CN" altLang="en-US" sz="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D6F6AE9-B661-45E8-9DE2-E7D620FB278B}"/>
              </a:ext>
            </a:extLst>
          </p:cNvPr>
          <p:cNvSpPr txBox="1"/>
          <p:nvPr/>
        </p:nvSpPr>
        <p:spPr>
          <a:xfrm>
            <a:off x="4680231" y="810581"/>
            <a:ext cx="3706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79BC080-3FD4-4F1E-B79B-DD3CC9B3CC64}"/>
              </a:ext>
            </a:extLst>
          </p:cNvPr>
          <p:cNvSpPr/>
          <p:nvPr/>
        </p:nvSpPr>
        <p:spPr>
          <a:xfrm>
            <a:off x="4265834" y="1359839"/>
            <a:ext cx="1199408" cy="2240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/>
              <a:t>IMAGE_TRUNK_DATA</a:t>
            </a:r>
            <a:endParaRPr lang="zh-CN" altLang="en-US" sz="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64B30ED-66F2-4551-ABEE-17150971B6CF}"/>
              </a:ext>
            </a:extLst>
          </p:cNvPr>
          <p:cNvSpPr/>
          <p:nvPr/>
        </p:nvSpPr>
        <p:spPr>
          <a:xfrm>
            <a:off x="4276832" y="1650928"/>
            <a:ext cx="1199408" cy="2240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/>
              <a:t>IMAGE_TRUNK_DATA</a:t>
            </a:r>
            <a:endParaRPr lang="zh-CN" altLang="en-US" sz="800" dirty="0"/>
          </a:p>
        </p:txBody>
      </p:sp>
      <p:cxnSp>
        <p:nvCxnSpPr>
          <p:cNvPr id="13" name="连接符: 肘形 12">
            <a:extLst>
              <a:ext uri="{FF2B5EF4-FFF2-40B4-BE49-F238E27FC236}">
                <a16:creationId xmlns:a16="http://schemas.microsoft.com/office/drawing/2014/main" id="{375DB4DE-70C4-4F6E-A5FB-F8C9CF8BB073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3591296" y="1180752"/>
            <a:ext cx="674538" cy="48176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CE0D56A1-3D0A-46C0-BDF9-BEA1AE62B545}"/>
              </a:ext>
            </a:extLst>
          </p:cNvPr>
          <p:cNvSpPr/>
          <p:nvPr/>
        </p:nvSpPr>
        <p:spPr>
          <a:xfrm>
            <a:off x="6099980" y="1068750"/>
            <a:ext cx="1136197" cy="2240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/>
              <a:t>61</a:t>
            </a:r>
            <a:endParaRPr lang="zh-CN" altLang="en-US" sz="8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3E09512-645D-4F4F-8A5E-EA5E8D95A66C}"/>
              </a:ext>
            </a:extLst>
          </p:cNvPr>
          <p:cNvSpPr/>
          <p:nvPr/>
        </p:nvSpPr>
        <p:spPr>
          <a:xfrm>
            <a:off x="6099979" y="1315887"/>
            <a:ext cx="1136197" cy="2240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/>
              <a:t>CreateFileA</a:t>
            </a:r>
            <a:endParaRPr lang="zh-CN" altLang="en-US" sz="8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F9C2D1F-64CD-49FF-A10A-120281FD45A3}"/>
              </a:ext>
            </a:extLst>
          </p:cNvPr>
          <p:cNvSpPr/>
          <p:nvPr/>
        </p:nvSpPr>
        <p:spPr>
          <a:xfrm>
            <a:off x="6098612" y="1560936"/>
            <a:ext cx="1136197" cy="2240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/>
              <a:t>571</a:t>
            </a:r>
            <a:endParaRPr lang="zh-CN" altLang="en-US" sz="8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48CE07D-0D8B-4799-95BF-66D3D32E8CEC}"/>
              </a:ext>
            </a:extLst>
          </p:cNvPr>
          <p:cNvSpPr/>
          <p:nvPr/>
        </p:nvSpPr>
        <p:spPr>
          <a:xfrm>
            <a:off x="6099980" y="1805985"/>
            <a:ext cx="1136197" cy="2240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/>
              <a:t>LoadLibraryA</a:t>
            </a:r>
            <a:endParaRPr lang="zh-CN" altLang="en-US" sz="8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2C271CA-EAF2-4551-93A0-749CA7986CA7}"/>
              </a:ext>
            </a:extLst>
          </p:cNvPr>
          <p:cNvSpPr/>
          <p:nvPr/>
        </p:nvSpPr>
        <p:spPr>
          <a:xfrm>
            <a:off x="6092828" y="2051034"/>
            <a:ext cx="1136197" cy="2240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/>
              <a:t>48</a:t>
            </a:r>
            <a:endParaRPr lang="zh-CN" altLang="en-US" sz="8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24388BE-634C-41F2-A747-5AB48AD78C0A}"/>
              </a:ext>
            </a:extLst>
          </p:cNvPr>
          <p:cNvSpPr/>
          <p:nvPr/>
        </p:nvSpPr>
        <p:spPr>
          <a:xfrm>
            <a:off x="6099980" y="2296083"/>
            <a:ext cx="1136197" cy="2240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/>
              <a:t>CloseHandle</a:t>
            </a:r>
            <a:endParaRPr lang="zh-CN" altLang="en-US" sz="800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028E270-FA00-415F-8D89-901C8926B3B7}"/>
              </a:ext>
            </a:extLst>
          </p:cNvPr>
          <p:cNvCxnSpPr>
            <a:stCxn id="6" idx="3"/>
            <a:endCxn id="18" idx="1"/>
          </p:cNvCxnSpPr>
          <p:nvPr/>
        </p:nvCxnSpPr>
        <p:spPr>
          <a:xfrm>
            <a:off x="5465242" y="1180752"/>
            <a:ext cx="6347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21F47AFB-1C46-4827-A787-54E4AB36E120}"/>
              </a:ext>
            </a:extLst>
          </p:cNvPr>
          <p:cNvCxnSpPr>
            <a:stCxn id="15" idx="3"/>
            <a:endCxn id="22" idx="1"/>
          </p:cNvCxnSpPr>
          <p:nvPr/>
        </p:nvCxnSpPr>
        <p:spPr>
          <a:xfrm>
            <a:off x="5465242" y="1471841"/>
            <a:ext cx="633370" cy="201097"/>
          </a:xfrm>
          <a:prstGeom prst="bentConnector3">
            <a:avLst>
              <a:gd name="adj1" fmla="val 6475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连接符: 肘形 28">
            <a:extLst>
              <a:ext uri="{FF2B5EF4-FFF2-40B4-BE49-F238E27FC236}">
                <a16:creationId xmlns:a16="http://schemas.microsoft.com/office/drawing/2014/main" id="{C41F75A3-0891-4B0F-82FD-E5BF8B8EBCF8}"/>
              </a:ext>
            </a:extLst>
          </p:cNvPr>
          <p:cNvCxnSpPr>
            <a:stCxn id="16" idx="3"/>
            <a:endCxn id="24" idx="1"/>
          </p:cNvCxnSpPr>
          <p:nvPr/>
        </p:nvCxnSpPr>
        <p:spPr>
          <a:xfrm>
            <a:off x="5476240" y="1762930"/>
            <a:ext cx="616588" cy="40010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0B6C5DCC-221C-4CE0-9676-949474834E83}"/>
              </a:ext>
            </a:extLst>
          </p:cNvPr>
          <p:cNvSpPr/>
          <p:nvPr/>
        </p:nvSpPr>
        <p:spPr>
          <a:xfrm>
            <a:off x="8589708" y="2985831"/>
            <a:ext cx="1199408" cy="2240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/>
              <a:t>IMAGE_TRUNK_DATA</a:t>
            </a:r>
            <a:endParaRPr lang="zh-CN" altLang="en-US" sz="8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3F733B7-1877-49C2-BAC7-131C912644D4}"/>
              </a:ext>
            </a:extLst>
          </p:cNvPr>
          <p:cNvSpPr/>
          <p:nvPr/>
        </p:nvSpPr>
        <p:spPr>
          <a:xfrm>
            <a:off x="8589708" y="3276920"/>
            <a:ext cx="1199408" cy="2240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/>
              <a:t>IMAGE_TRUNK_DATA</a:t>
            </a:r>
            <a:endParaRPr lang="zh-CN" altLang="en-US" sz="800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A5B9049-FD78-4D31-8783-ED09D37CB012}"/>
              </a:ext>
            </a:extLst>
          </p:cNvPr>
          <p:cNvSpPr/>
          <p:nvPr/>
        </p:nvSpPr>
        <p:spPr>
          <a:xfrm>
            <a:off x="8600706" y="3568009"/>
            <a:ext cx="1199408" cy="2240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/>
              <a:t>IMAGE_TRUNK_DATA</a:t>
            </a:r>
            <a:endParaRPr lang="zh-CN" altLang="en-US" sz="800" dirty="0"/>
          </a:p>
        </p:txBody>
      </p:sp>
      <p:cxnSp>
        <p:nvCxnSpPr>
          <p:cNvPr id="36" name="连接符: 肘形 35">
            <a:extLst>
              <a:ext uri="{FF2B5EF4-FFF2-40B4-BE49-F238E27FC236}">
                <a16:creationId xmlns:a16="http://schemas.microsoft.com/office/drawing/2014/main" id="{49F12F6B-76F3-4D0C-9375-E4E87AC80B96}"/>
              </a:ext>
            </a:extLst>
          </p:cNvPr>
          <p:cNvCxnSpPr>
            <a:cxnSpLocks/>
            <a:stCxn id="37" idx="1"/>
            <a:endCxn id="40" idx="3"/>
          </p:cNvCxnSpPr>
          <p:nvPr/>
        </p:nvCxnSpPr>
        <p:spPr>
          <a:xfrm rot="10800000" flipV="1">
            <a:off x="6390636" y="3097833"/>
            <a:ext cx="2199072" cy="842492"/>
          </a:xfrm>
          <a:prstGeom prst="bentConnector3">
            <a:avLst>
              <a:gd name="adj1" fmla="val 68818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连接符: 肘形 40">
            <a:extLst>
              <a:ext uri="{FF2B5EF4-FFF2-40B4-BE49-F238E27FC236}">
                <a16:creationId xmlns:a16="http://schemas.microsoft.com/office/drawing/2014/main" id="{3CADE9AD-9E62-4EA4-BC84-A65143F96794}"/>
              </a:ext>
            </a:extLst>
          </p:cNvPr>
          <p:cNvCxnSpPr>
            <a:cxnSpLocks/>
            <a:stCxn id="38" idx="1"/>
            <a:endCxn id="42" idx="3"/>
          </p:cNvCxnSpPr>
          <p:nvPr/>
        </p:nvCxnSpPr>
        <p:spPr>
          <a:xfrm rot="10800000" flipV="1">
            <a:off x="6390638" y="3388921"/>
            <a:ext cx="2199071" cy="808003"/>
          </a:xfrm>
          <a:prstGeom prst="bentConnector3">
            <a:avLst>
              <a:gd name="adj1" fmla="val 4150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连接符: 肘形 42">
            <a:extLst>
              <a:ext uri="{FF2B5EF4-FFF2-40B4-BE49-F238E27FC236}">
                <a16:creationId xmlns:a16="http://schemas.microsoft.com/office/drawing/2014/main" id="{CB119806-F0B9-4929-9F71-DEC9F9B7DED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90634" y="3680010"/>
            <a:ext cx="2210072" cy="224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4164F480-E090-4054-83D2-EB38CA1AA7B4}"/>
              </a:ext>
            </a:extLst>
          </p:cNvPr>
          <p:cNvSpPr txBox="1"/>
          <p:nvPr/>
        </p:nvSpPr>
        <p:spPr>
          <a:xfrm>
            <a:off x="8990423" y="2707444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IAT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03D1E4D-CA60-4D28-AD31-CBCE42474BDD}"/>
              </a:ext>
            </a:extLst>
          </p:cNvPr>
          <p:cNvSpPr/>
          <p:nvPr/>
        </p:nvSpPr>
        <p:spPr>
          <a:xfrm>
            <a:off x="4340042" y="2341085"/>
            <a:ext cx="1050992" cy="224003"/>
          </a:xfrm>
          <a:prstGeom prst="rect">
            <a:avLst/>
          </a:prstGeom>
          <a:solidFill>
            <a:srgbClr val="002060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Kernel32.dll</a:t>
            </a:r>
            <a:endParaRPr lang="zh-CN" altLang="en-US" sz="900" dirty="0"/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282243E8-6DB2-438E-BD0B-4C4E3B755677}"/>
              </a:ext>
            </a:extLst>
          </p:cNvPr>
          <p:cNvCxnSpPr>
            <a:stCxn id="9" idx="3"/>
            <a:endCxn id="44" idx="1"/>
          </p:cNvCxnSpPr>
          <p:nvPr/>
        </p:nvCxnSpPr>
        <p:spPr>
          <a:xfrm flipV="1">
            <a:off x="3591296" y="2453087"/>
            <a:ext cx="748746" cy="8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连接符: 肘形 48">
            <a:extLst>
              <a:ext uri="{FF2B5EF4-FFF2-40B4-BE49-F238E27FC236}">
                <a16:creationId xmlns:a16="http://schemas.microsoft.com/office/drawing/2014/main" id="{F32604E6-398A-487A-9F01-38A54C5A4B40}"/>
              </a:ext>
            </a:extLst>
          </p:cNvPr>
          <p:cNvCxnSpPr>
            <a:stCxn id="10" idx="3"/>
            <a:endCxn id="37" idx="3"/>
          </p:cNvCxnSpPr>
          <p:nvPr/>
        </p:nvCxnSpPr>
        <p:spPr>
          <a:xfrm>
            <a:off x="3591296" y="2714278"/>
            <a:ext cx="6197820" cy="383555"/>
          </a:xfrm>
          <a:prstGeom prst="bentConnector3">
            <a:avLst>
              <a:gd name="adj1" fmla="val 103688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E6439656-9C4E-4A99-A0F2-068C7519DEDE}"/>
              </a:ext>
            </a:extLst>
          </p:cNvPr>
          <p:cNvSpPr/>
          <p:nvPr/>
        </p:nvSpPr>
        <p:spPr>
          <a:xfrm>
            <a:off x="4935603" y="3570256"/>
            <a:ext cx="1455031" cy="2240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/>
              <a:t>(0x77E5B6F0) </a:t>
            </a:r>
            <a:r>
              <a:rPr lang="en-US" altLang="zh-CN" sz="800" dirty="0" err="1"/>
              <a:t>CloseHandle</a:t>
            </a:r>
            <a:endParaRPr lang="zh-CN" altLang="en-US" sz="800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1708791-E94D-4F75-B341-28A6CCD8FCA2}"/>
              </a:ext>
            </a:extLst>
          </p:cNvPr>
          <p:cNvSpPr/>
          <p:nvPr/>
        </p:nvSpPr>
        <p:spPr>
          <a:xfrm>
            <a:off x="4935605" y="3828323"/>
            <a:ext cx="1455031" cy="2240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/>
              <a:t>(0x77E5C476) </a:t>
            </a:r>
            <a:r>
              <a:rPr lang="en-US" altLang="zh-CN" sz="800" dirty="0" err="1"/>
              <a:t>CreateFileA</a:t>
            </a:r>
            <a:endParaRPr lang="zh-CN" altLang="en-US" sz="800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33234E39-CFBA-40BA-A8CE-35A6194B2662}"/>
              </a:ext>
            </a:extLst>
          </p:cNvPr>
          <p:cNvSpPr/>
          <p:nvPr/>
        </p:nvSpPr>
        <p:spPr>
          <a:xfrm>
            <a:off x="4935606" y="4084923"/>
            <a:ext cx="1455031" cy="2240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800" dirty="0"/>
              <a:t>(0x77E5E961) </a:t>
            </a:r>
            <a:r>
              <a:rPr lang="en-US" altLang="zh-CN" sz="800" dirty="0" err="1"/>
              <a:t>LoadLibearyA</a:t>
            </a:r>
            <a:endParaRPr lang="zh-CN" altLang="en-US" sz="800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246D4369-41E7-4BF8-A1BC-5F66BF62DD1D}"/>
              </a:ext>
            </a:extLst>
          </p:cNvPr>
          <p:cNvSpPr txBox="1"/>
          <p:nvPr/>
        </p:nvSpPr>
        <p:spPr>
          <a:xfrm>
            <a:off x="5981186" y="862070"/>
            <a:ext cx="1598786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IMAGE_IMPORT_BY_NAME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08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1917CE8-CF5B-4975-A814-4ACBB4C4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335B-2858-4BDB-9C2A-BA1EF7309CEC}" type="datetime1">
              <a:rPr lang="zh-CN" altLang="en-US" smtClean="0"/>
              <a:t>2024/9/30</a:t>
            </a:fld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6C178C-E77C-499E-A73E-111ED74DFD4D}"/>
              </a:ext>
            </a:extLst>
          </p:cNvPr>
          <p:cNvSpPr txBox="1"/>
          <p:nvPr/>
        </p:nvSpPr>
        <p:spPr>
          <a:xfrm>
            <a:off x="748646" y="647812"/>
            <a:ext cx="103678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1 </a:t>
            </a:r>
            <a:r>
              <a:rPr lang="en-US" altLang="zh-CN" sz="1600" b="0" i="0" u="none" strike="noStrike" baseline="0" dirty="0">
                <a:solidFill>
                  <a:srgbClr val="0099FF"/>
                </a:solidFill>
                <a:latin typeface="Consolas" panose="020B0609020204030204" pitchFamily="49" charset="0"/>
              </a:rPr>
              <a:t>typedef </a:t>
            </a:r>
            <a:r>
              <a:rPr lang="en-US" altLang="zh-CN" sz="1600" b="1" i="0" u="none" strike="noStrike" baseline="0" dirty="0">
                <a:solidFill>
                  <a:srgbClr val="009966"/>
                </a:solidFill>
                <a:latin typeface="Consolas" panose="020B0609020204030204" pitchFamily="49" charset="0"/>
              </a:rPr>
              <a:t>struct</a:t>
            </a:r>
            <a:r>
              <a:rPr lang="en-US" altLang="zh-CN" sz="1600" b="0" i="0" u="none" strike="noStrike" baseline="0" dirty="0">
                <a:solidFill>
                  <a:srgbClr val="009966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_IMAGE_IMPORT_DESCRIPTOR</a:t>
            </a:r>
          </a:p>
          <a:p>
            <a:r>
              <a:rPr lang="zh-CN" altLang="en-US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2 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zh-CN" altLang="en-US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3     </a:t>
            </a:r>
            <a:r>
              <a:rPr lang="en-US" altLang="zh-CN" sz="1600" b="1" i="0" u="none" strike="noStrike" baseline="0" dirty="0">
                <a:solidFill>
                  <a:srgbClr val="009966"/>
                </a:solidFill>
                <a:latin typeface="Consolas" panose="020B0609020204030204" pitchFamily="49" charset="0"/>
              </a:rPr>
              <a:t>union</a:t>
            </a:r>
            <a:endParaRPr lang="en-US" altLang="zh-CN" sz="1600" b="0" i="0" u="none" strike="noStrike" baseline="0" dirty="0">
              <a:solidFill>
                <a:srgbClr val="009966"/>
              </a:solidFill>
              <a:latin typeface="Consolas" panose="020B0609020204030204" pitchFamily="49" charset="0"/>
            </a:endParaRPr>
          </a:p>
          <a:p>
            <a:r>
              <a:rPr lang="zh-CN" altLang="en-US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4     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zh-CN" altLang="en-US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5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    DWORD   Characteristics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endParaRPr lang="en-US" altLang="zh-CN" sz="1600" b="0" i="0" u="none" strike="noStrike" baseline="0" dirty="0">
              <a:solidFill>
                <a:srgbClr val="CC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6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DWORD   </a:t>
            </a:r>
            <a:r>
              <a:rPr lang="en-US" altLang="zh-CN" sz="1600" b="1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OriginalFirstThunk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         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// RVA to </a:t>
            </a:r>
            <a:r>
              <a:rPr lang="en-US" altLang="zh-CN" sz="1600" dirty="0">
                <a:solidFill>
                  <a:srgbClr val="CC0000"/>
                </a:solidFill>
                <a:latin typeface="Consolas" panose="020B0609020204030204" pitchFamily="49" charset="0"/>
              </a:rPr>
              <a:t>INT</a:t>
            </a:r>
            <a:endParaRPr lang="en-US" altLang="zh-CN" sz="1600" b="0" i="0" u="none" strike="noStrike" baseline="0" dirty="0">
              <a:solidFill>
                <a:srgbClr val="CC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7     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DUMMYUNIONNAME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zh-CN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8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DWORD   </a:t>
            </a:r>
            <a:r>
              <a:rPr lang="en-US" altLang="zh-CN" sz="16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TimeDateStamp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// </a:t>
            </a:r>
            <a:r>
              <a:rPr lang="en-US" altLang="zh-CN" sz="1600" dirty="0">
                <a:solidFill>
                  <a:srgbClr val="CC0000"/>
                </a:solidFill>
                <a:latin typeface="Consolas" panose="020B0609020204030204" pitchFamily="49" charset="0"/>
              </a:rPr>
              <a:t>0 </a:t>
            </a:r>
            <a:r>
              <a:rPr lang="zh-CN" altLang="en-US" sz="1600" dirty="0">
                <a:solidFill>
                  <a:srgbClr val="CC0000"/>
                </a:solidFill>
                <a:latin typeface="Consolas" panose="020B0609020204030204" pitchFamily="49" charset="0"/>
              </a:rPr>
              <a:t>未绑定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, -1 </a:t>
            </a:r>
            <a:r>
              <a:rPr lang="zh-CN" altLang="en-US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绑定。</a:t>
            </a:r>
            <a:endParaRPr lang="en-US" altLang="zh-CN" sz="1600" b="0" i="0" u="none" strike="noStrike" baseline="0" dirty="0">
              <a:solidFill>
                <a:srgbClr val="CC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9     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// </a:t>
            </a:r>
            <a:r>
              <a:rPr lang="zh-CN" altLang="en-US" sz="1600" dirty="0">
                <a:solidFill>
                  <a:srgbClr val="CC0000"/>
                </a:solidFill>
                <a:latin typeface="Consolas" panose="020B0609020204030204" pitchFamily="49" charset="0"/>
              </a:rPr>
              <a:t>如果没有绑定，会在绑定后使用</a:t>
            </a:r>
            <a:r>
              <a:rPr lang="en-US" altLang="zh-CN" sz="1600" dirty="0">
                <a:solidFill>
                  <a:srgbClr val="CC0000"/>
                </a:solidFill>
                <a:latin typeface="Consolas" panose="020B0609020204030204" pitchFamily="49" charset="0"/>
              </a:rPr>
              <a:t>DLL</a:t>
            </a:r>
            <a:r>
              <a:rPr lang="zh-CN" altLang="en-US" sz="1600" dirty="0">
                <a:solidFill>
                  <a:srgbClr val="CC0000"/>
                </a:solidFill>
                <a:latin typeface="Consolas" panose="020B0609020204030204" pitchFamily="49" charset="0"/>
              </a:rPr>
              <a:t>的时间戳更新这个数据</a:t>
            </a:r>
            <a:endParaRPr lang="en-US" altLang="zh-CN" sz="1600" b="0" i="0" u="none" strike="noStrike" baseline="0" dirty="0">
              <a:solidFill>
                <a:srgbClr val="CC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10     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// </a:t>
            </a:r>
            <a:r>
              <a:rPr lang="zh-CN" altLang="en-US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如果已经绑定了，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DLL</a:t>
            </a:r>
            <a:r>
              <a:rPr lang="zh-CN" altLang="en-US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的时间戳可以在绑定导入目录表的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IMAGE_BOUND_IMPORT_DESCRIPTOR</a:t>
            </a:r>
            <a:r>
              <a:rPr lang="zh-CN" altLang="en-US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中找到</a:t>
            </a:r>
            <a:endParaRPr lang="en-US" altLang="zh-CN" sz="1600" b="0" i="0" u="none" strike="noStrike" baseline="0" dirty="0">
              <a:solidFill>
                <a:srgbClr val="CC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11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DWORD   </a:t>
            </a:r>
            <a:r>
              <a:rPr lang="en-US" altLang="zh-CN" sz="16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ForwarderChain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// -1 if no forwarders</a:t>
            </a: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12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DWORD   Name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  </a:t>
            </a:r>
            <a:r>
              <a:rPr lang="en-US" altLang="zh-CN" sz="1600" dirty="0">
                <a:solidFill>
                  <a:srgbClr val="CC0000"/>
                </a:solidFill>
                <a:latin typeface="Consolas" panose="020B0609020204030204" pitchFamily="49" charset="0"/>
              </a:rPr>
              <a:t>// DLL</a:t>
            </a:r>
            <a:r>
              <a:rPr lang="zh-CN" altLang="en-US" sz="1600" dirty="0">
                <a:solidFill>
                  <a:srgbClr val="CC0000"/>
                </a:solidFill>
                <a:latin typeface="Consolas" panose="020B0609020204030204" pitchFamily="49" charset="0"/>
              </a:rPr>
              <a:t>名称字符串的</a:t>
            </a:r>
            <a:r>
              <a:rPr lang="en-US" altLang="zh-CN" sz="1600" dirty="0">
                <a:solidFill>
                  <a:srgbClr val="CC0000"/>
                </a:solidFill>
                <a:latin typeface="Consolas" panose="020B0609020204030204" pitchFamily="49" charset="0"/>
              </a:rPr>
              <a:t>RVA</a:t>
            </a: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13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DWORD   </a:t>
            </a:r>
            <a:r>
              <a:rPr lang="en-US" altLang="zh-CN" sz="1600" b="1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FirstThunk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// RVA to IAT</a:t>
            </a: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14 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IMAGE_IMPORT_DESCRIPTOR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zh-CN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15 </a:t>
            </a:r>
            <a:r>
              <a:rPr lang="fr-FR" altLang="zh-CN" sz="1600" b="0" i="0" u="none" strike="noStrike" baseline="0" dirty="0">
                <a:solidFill>
                  <a:srgbClr val="0099FF"/>
                </a:solidFill>
                <a:latin typeface="Consolas" panose="020B0609020204030204" pitchFamily="49" charset="0"/>
              </a:rPr>
              <a:t>typedef </a:t>
            </a:r>
            <a:r>
              <a:rPr lang="fr-FR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IMAGE_IMPORT_DESCRIPTOR UNALIGNED </a:t>
            </a:r>
            <a:r>
              <a:rPr lang="fr-FR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fr-FR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PIMAGE_IMPORT_DESCRIPTOR</a:t>
            </a:r>
            <a:r>
              <a:rPr lang="fr-FR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fr-FR" altLang="zh-CN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EEA9B4B-203C-4086-A13E-9D8E602B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335B-2858-4BDB-9C2A-BA1EF7309CEC}" type="datetime1">
              <a:rPr lang="zh-CN" altLang="en-US" smtClean="0"/>
              <a:t>2024/9/30</a:t>
            </a:fld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83E062-1CDF-42D1-AF3A-7E210705BE44}"/>
              </a:ext>
            </a:extLst>
          </p:cNvPr>
          <p:cNvSpPr txBox="1"/>
          <p:nvPr/>
        </p:nvSpPr>
        <p:spPr>
          <a:xfrm>
            <a:off x="1069146" y="4380463"/>
            <a:ext cx="85182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1 </a:t>
            </a:r>
            <a:r>
              <a:rPr lang="en-US" altLang="zh-CN" sz="1600" b="0" i="0" u="none" strike="noStrike" baseline="0" dirty="0">
                <a:solidFill>
                  <a:srgbClr val="0099FF"/>
                </a:solidFill>
                <a:latin typeface="Consolas" panose="020B0609020204030204" pitchFamily="49" charset="0"/>
              </a:rPr>
              <a:t>typedef </a:t>
            </a:r>
            <a:r>
              <a:rPr lang="en-US" altLang="zh-CN" sz="1600" b="1" i="0" u="none" strike="noStrike" baseline="0" dirty="0">
                <a:solidFill>
                  <a:srgbClr val="009966"/>
                </a:solidFill>
                <a:latin typeface="Consolas" panose="020B0609020204030204" pitchFamily="49" charset="0"/>
              </a:rPr>
              <a:t>struct</a:t>
            </a:r>
            <a:r>
              <a:rPr lang="en-US" altLang="zh-CN" sz="1600" b="0" i="0" u="none" strike="noStrike" baseline="0" dirty="0">
                <a:solidFill>
                  <a:srgbClr val="009966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_IMAGE_IMPORT_BY_NAME</a:t>
            </a:r>
          </a:p>
          <a:p>
            <a:r>
              <a:rPr lang="zh-CN" altLang="en-US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2 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zh-CN" altLang="en-US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3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WORD   Hint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// </a:t>
            </a:r>
            <a:endParaRPr lang="zh-CN" altLang="en-US" sz="1600" b="0" i="0" u="none" strike="noStrike" baseline="0" dirty="0">
              <a:solidFill>
                <a:srgbClr val="CC0000"/>
              </a:solidFill>
              <a:latin typeface="Consolas" panose="020B0609020204030204" pitchFamily="49" charset="0"/>
            </a:endParaRPr>
          </a:p>
          <a:p>
            <a:r>
              <a:rPr lang="zh-CN" altLang="en-US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4 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CHAR   Name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zh-CN" sz="16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// </a:t>
            </a:r>
            <a:r>
              <a:rPr lang="zh-CN" altLang="en-US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实际上是一个可变长的以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0</a:t>
            </a:r>
            <a:r>
              <a:rPr lang="zh-CN" altLang="en-US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为结尾的字符串</a:t>
            </a: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5 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IMAGE_IMPORT_BY_NAME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, *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PIMAGE_IMPORT_BY_NAME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zh-CN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454C88E-96B5-4875-8E82-95E8A65D64CE}"/>
              </a:ext>
            </a:extLst>
          </p:cNvPr>
          <p:cNvSpPr txBox="1"/>
          <p:nvPr/>
        </p:nvSpPr>
        <p:spPr>
          <a:xfrm>
            <a:off x="1069146" y="735057"/>
            <a:ext cx="995992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1 </a:t>
            </a:r>
            <a:r>
              <a:rPr lang="en-US" altLang="zh-CN" sz="1600" b="0" i="0" u="none" strike="noStrike" baseline="0" dirty="0">
                <a:solidFill>
                  <a:srgbClr val="0099FF"/>
                </a:solidFill>
                <a:latin typeface="Consolas" panose="020B0609020204030204" pitchFamily="49" charset="0"/>
              </a:rPr>
              <a:t>typedef </a:t>
            </a:r>
            <a:r>
              <a:rPr lang="en-US" altLang="zh-CN" sz="1600" b="1" i="0" u="none" strike="noStrike" baseline="0" dirty="0">
                <a:solidFill>
                  <a:srgbClr val="009966"/>
                </a:solidFill>
                <a:latin typeface="Consolas" panose="020B0609020204030204" pitchFamily="49" charset="0"/>
              </a:rPr>
              <a:t>struct</a:t>
            </a:r>
            <a:r>
              <a:rPr lang="en-US" altLang="zh-CN" sz="1600" b="0" i="0" u="none" strike="noStrike" baseline="0" dirty="0">
                <a:solidFill>
                  <a:srgbClr val="009966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_IMAGE_THUNK_DATA32</a:t>
            </a:r>
          </a:p>
          <a:p>
            <a:r>
              <a:rPr lang="zh-CN" altLang="en-US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2 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zh-CN" altLang="en-US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3     </a:t>
            </a:r>
            <a:r>
              <a:rPr lang="en-US" altLang="zh-CN" sz="1600" b="1" i="0" u="none" strike="noStrike" baseline="0" dirty="0">
                <a:solidFill>
                  <a:srgbClr val="009966"/>
                </a:solidFill>
                <a:latin typeface="Consolas" panose="020B0609020204030204" pitchFamily="49" charset="0"/>
              </a:rPr>
              <a:t>union</a:t>
            </a:r>
            <a:endParaRPr lang="en-US" altLang="zh-CN" sz="1600" b="0" i="0" u="none" strike="noStrike" baseline="0" dirty="0">
              <a:solidFill>
                <a:srgbClr val="009966"/>
              </a:solidFill>
              <a:latin typeface="Consolas" panose="020B0609020204030204" pitchFamily="49" charset="0"/>
            </a:endParaRPr>
          </a:p>
          <a:p>
            <a:r>
              <a:rPr lang="zh-CN" altLang="en-US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4     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zh-CN" altLang="en-US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5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altLang="zh-CN" sz="1600" b="0" i="0" u="none" strike="noStrike" baseline="0" dirty="0">
                <a:solidFill>
                  <a:srgbClr val="999999"/>
                </a:solidFill>
                <a:latin typeface="Consolas" panose="020B0609020204030204" pitchFamily="49" charset="0"/>
              </a:rPr>
              <a:t> DWORD </a:t>
            </a:r>
            <a:r>
              <a:rPr lang="en-US" altLang="zh-CN" sz="1600" b="0" i="0" u="none" strike="noStrike" baseline="0" dirty="0" err="1">
                <a:solidFill>
                  <a:srgbClr val="999999"/>
                </a:solidFill>
                <a:latin typeface="Consolas" panose="020B0609020204030204" pitchFamily="49" charset="0"/>
              </a:rPr>
              <a:t>ForwarderString</a:t>
            </a:r>
            <a:r>
              <a:rPr lang="en-US" altLang="zh-CN" sz="1600" b="1" i="0" u="none" strike="noStrike" baseline="0" dirty="0">
                <a:solidFill>
                  <a:srgbClr val="999999"/>
                </a:solidFill>
                <a:latin typeface="Consolas" panose="020B0609020204030204" pitchFamily="49" charset="0"/>
              </a:rPr>
              <a:t>;</a:t>
            </a:r>
            <a:r>
              <a:rPr lang="en-US" altLang="zh-CN" sz="1600" b="0" i="0" u="none" strike="noStrike" baseline="0" dirty="0">
                <a:solidFill>
                  <a:srgbClr val="999999"/>
                </a:solidFill>
                <a:latin typeface="Consolas" panose="020B0609020204030204" pitchFamily="49" charset="0"/>
              </a:rPr>
              <a:t>  // PBYTE  </a:t>
            </a:r>
            <a:r>
              <a:rPr lang="zh-CN" altLang="en-US" sz="1600" b="0" i="0" u="none" strike="noStrike" baseline="0" dirty="0">
                <a:solidFill>
                  <a:srgbClr val="999999"/>
                </a:solidFill>
                <a:latin typeface="Consolas" panose="020B0609020204030204" pitchFamily="49" charset="0"/>
              </a:rPr>
              <a:t>指向一个转向者字符串的</a:t>
            </a:r>
            <a:r>
              <a:rPr lang="en-US" altLang="zh-CN" sz="1600" b="0" i="0" u="none" strike="noStrike" baseline="0" dirty="0">
                <a:solidFill>
                  <a:srgbClr val="999999"/>
                </a:solidFill>
                <a:latin typeface="Consolas" panose="020B0609020204030204" pitchFamily="49" charset="0"/>
              </a:rPr>
              <a:t>RVA</a:t>
            </a: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6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CN" sz="1600" b="0" i="0" u="none" strike="noStrike" baseline="0" dirty="0">
                <a:solidFill>
                  <a:srgbClr val="999999"/>
                </a:solidFill>
                <a:latin typeface="Consolas" panose="020B0609020204030204" pitchFamily="49" charset="0"/>
              </a:rPr>
              <a:t>DWORD Function</a:t>
            </a:r>
            <a:r>
              <a:rPr lang="en-US" altLang="zh-CN" sz="1600" b="1" i="0" u="none" strike="noStrike" baseline="0" dirty="0">
                <a:solidFill>
                  <a:srgbClr val="999999"/>
                </a:solidFill>
                <a:latin typeface="Consolas" panose="020B0609020204030204" pitchFamily="49" charset="0"/>
              </a:rPr>
              <a:t>;</a:t>
            </a:r>
            <a:r>
              <a:rPr lang="en-US" altLang="zh-CN" sz="1600" b="0" i="0" u="none" strike="noStrike" baseline="0" dirty="0">
                <a:solidFill>
                  <a:srgbClr val="999999"/>
                </a:solidFill>
                <a:latin typeface="Consolas" panose="020B0609020204030204" pitchFamily="49" charset="0"/>
              </a:rPr>
              <a:t>         // PDWORD </a:t>
            </a:r>
            <a:r>
              <a:rPr lang="zh-CN" altLang="en-US" sz="1600" b="0" i="0" u="none" strike="noStrike" baseline="0" dirty="0">
                <a:solidFill>
                  <a:srgbClr val="999999"/>
                </a:solidFill>
                <a:latin typeface="Consolas" panose="020B0609020204030204" pitchFamily="49" charset="0"/>
              </a:rPr>
              <a:t>被输入的函数的内存地址</a:t>
            </a: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7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    DWORD Ordinal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// </a:t>
            </a:r>
            <a:r>
              <a:rPr lang="zh-CN" altLang="en-US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被输入的 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API </a:t>
            </a:r>
            <a:r>
              <a:rPr lang="zh-CN" altLang="en-US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的序数值，最高位设置为 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1</a:t>
            </a:r>
            <a:endParaRPr lang="zh-CN" altLang="en-US" sz="1600" b="0" i="0" u="none" strike="noStrike" baseline="0" dirty="0">
              <a:solidFill>
                <a:srgbClr val="CC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8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    DWORD </a:t>
            </a:r>
            <a:r>
              <a:rPr lang="en-US" altLang="zh-CN" sz="16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AddressOfData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// </a:t>
            </a:r>
            <a:r>
              <a:rPr lang="zh-CN" altLang="en-US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指向 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IMAGE_IMPORT_BY_NAME</a:t>
            </a:r>
            <a:r>
              <a:rPr lang="zh-CN" altLang="en-US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，最高位为 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0</a:t>
            </a: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9     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u1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zh-CN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10 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IMAGE_THUNK_DATA32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zh-CN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11 </a:t>
            </a:r>
            <a:r>
              <a:rPr lang="en-US" altLang="zh-CN" sz="1600" b="0" i="0" u="none" strike="noStrike" baseline="0" dirty="0">
                <a:solidFill>
                  <a:srgbClr val="0099FF"/>
                </a:solidFill>
                <a:latin typeface="Consolas" panose="020B0609020204030204" pitchFamily="49" charset="0"/>
              </a:rPr>
              <a:t>typedef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IMAGE_THUNK_DATA32 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PIMAGE_THUNK_DATA32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zh-CN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512F7AAC-9876-456A-A849-6D3A1D418A2E}"/>
              </a:ext>
            </a:extLst>
          </p:cNvPr>
          <p:cNvSpPr/>
          <p:nvPr/>
        </p:nvSpPr>
        <p:spPr>
          <a:xfrm>
            <a:off x="4265076" y="2785403"/>
            <a:ext cx="3514453" cy="1575582"/>
          </a:xfrm>
          <a:custGeom>
            <a:avLst/>
            <a:gdLst>
              <a:gd name="connsiteX0" fmla="*/ 278789 w 3514453"/>
              <a:gd name="connsiteY0" fmla="*/ 0 h 1575582"/>
              <a:gd name="connsiteX1" fmla="*/ 1165053 w 3514453"/>
              <a:gd name="connsiteY1" fmla="*/ 323557 h 1575582"/>
              <a:gd name="connsiteX2" fmla="*/ 3120462 w 3514453"/>
              <a:gd name="connsiteY2" fmla="*/ 379828 h 1575582"/>
              <a:gd name="connsiteX3" fmla="*/ 3415884 w 3514453"/>
              <a:gd name="connsiteY3" fmla="*/ 900332 h 1575582"/>
              <a:gd name="connsiteX4" fmla="*/ 1882506 w 3514453"/>
              <a:gd name="connsiteY4" fmla="*/ 984739 h 1575582"/>
              <a:gd name="connsiteX5" fmla="*/ 278789 w 3514453"/>
              <a:gd name="connsiteY5" fmla="*/ 970671 h 1575582"/>
              <a:gd name="connsiteX6" fmla="*/ 11502 w 3514453"/>
              <a:gd name="connsiteY6" fmla="*/ 1575582 h 1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4453" h="1575582">
                <a:moveTo>
                  <a:pt x="278789" y="0"/>
                </a:moveTo>
                <a:cubicBezTo>
                  <a:pt x="485115" y="130126"/>
                  <a:pt x="691441" y="260252"/>
                  <a:pt x="1165053" y="323557"/>
                </a:cubicBezTo>
                <a:cubicBezTo>
                  <a:pt x="1638665" y="386862"/>
                  <a:pt x="2745324" y="283699"/>
                  <a:pt x="3120462" y="379828"/>
                </a:cubicBezTo>
                <a:cubicBezTo>
                  <a:pt x="3495600" y="475957"/>
                  <a:pt x="3622210" y="799514"/>
                  <a:pt x="3415884" y="900332"/>
                </a:cubicBezTo>
                <a:cubicBezTo>
                  <a:pt x="3209558" y="1001150"/>
                  <a:pt x="2405355" y="973016"/>
                  <a:pt x="1882506" y="984739"/>
                </a:cubicBezTo>
                <a:cubicBezTo>
                  <a:pt x="1359657" y="996462"/>
                  <a:pt x="590623" y="872197"/>
                  <a:pt x="278789" y="970671"/>
                </a:cubicBezTo>
                <a:cubicBezTo>
                  <a:pt x="-33045" y="1069145"/>
                  <a:pt x="-10772" y="1322363"/>
                  <a:pt x="11502" y="1575582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96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5E23EB-B2E5-4EFD-8091-1CA9D1DD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335B-2858-4BDB-9C2A-BA1EF7309CEC}" type="datetime1">
              <a:rPr lang="zh-CN" altLang="en-US" smtClean="0"/>
              <a:t>2024/9/30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E9357B7-9AE3-4BC6-850A-96082CB7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绑定导入 </a:t>
            </a:r>
            <a:r>
              <a:rPr lang="en-US" altLang="zh-CN" dirty="0"/>
              <a:t>Bound Imports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CE6999-32E9-4E84-A3F3-140BB3DCD1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定义：绑定导入是指导入表包含中函数的的地址是固定导入的，一般这些地址是在编译阶段被连接器写死在文件中的。</a:t>
            </a:r>
            <a:endParaRPr lang="en-US" altLang="zh-CN" dirty="0"/>
          </a:p>
          <a:p>
            <a:r>
              <a:rPr lang="zh-CN" altLang="en-US" dirty="0"/>
              <a:t>绑定导入表主要用在微软的一些程序，比如跟随操作系统发布的</a:t>
            </a:r>
            <a:r>
              <a:rPr lang="en-US" altLang="zh-CN" dirty="0"/>
              <a:t>notepad.exe</a:t>
            </a:r>
            <a:r>
              <a:rPr lang="zh-CN" altLang="en-US" dirty="0"/>
              <a:t>，</a:t>
            </a:r>
            <a:r>
              <a:rPr lang="en-US" altLang="zh-CN" dirty="0"/>
              <a:t>mspaint.exe</a:t>
            </a:r>
            <a:r>
              <a:rPr lang="zh-CN" altLang="en-US" dirty="0"/>
              <a:t>等程序。这些程序可以通过在编译阶段固定所需函数的地址，就能提高程序的运行速度。</a:t>
            </a:r>
            <a:endParaRPr lang="en-US" altLang="zh-CN" dirty="0"/>
          </a:p>
          <a:p>
            <a:r>
              <a:rPr lang="zh-CN" altLang="en-US" dirty="0"/>
              <a:t>绑定导入对应数据目录的第</a:t>
            </a:r>
            <a:r>
              <a:rPr lang="en-US" altLang="zh-CN" dirty="0"/>
              <a:t>12</a:t>
            </a:r>
            <a:r>
              <a:rPr lang="zh-CN" altLang="en-US" dirty="0"/>
              <a:t>项</a:t>
            </a:r>
            <a:r>
              <a:rPr lang="en-US" altLang="zh-CN" dirty="0" err="1"/>
              <a:t>DataDirectory</a:t>
            </a:r>
            <a:r>
              <a:rPr lang="en-US" altLang="zh-CN" dirty="0"/>
              <a:t>[11]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如果采用绑定，导入表的</a:t>
            </a:r>
            <a:r>
              <a:rPr lang="en-US" altLang="zh-CN" dirty="0" err="1"/>
              <a:t>IMAGE_IMPORT_DESCRIPTOR.TimeDateStamp</a:t>
            </a:r>
            <a:r>
              <a:rPr lang="en-US" altLang="zh-CN" dirty="0"/>
              <a:t>=-1</a:t>
            </a:r>
            <a:r>
              <a:rPr lang="zh-CN" altLang="en-US" dirty="0"/>
              <a:t>，对应的</a:t>
            </a:r>
            <a:r>
              <a:rPr lang="en-US" altLang="zh-CN" dirty="0" err="1"/>
              <a:t>IMAGE_BOUND_IMPORT_DESCRIPTOR.TimeDateStamp</a:t>
            </a:r>
            <a:r>
              <a:rPr lang="zh-CN" altLang="en-US" dirty="0"/>
              <a:t>将设置为实际</a:t>
            </a:r>
            <a:r>
              <a:rPr lang="en-US" altLang="zh-CN" dirty="0"/>
              <a:t>DLL</a:t>
            </a:r>
            <a:r>
              <a:rPr lang="zh-CN" altLang="en-US" dirty="0"/>
              <a:t>的编译时间。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8E8126-DE3E-4761-85D8-8D1F13B3F69C}"/>
              </a:ext>
            </a:extLst>
          </p:cNvPr>
          <p:cNvSpPr txBox="1"/>
          <p:nvPr/>
        </p:nvSpPr>
        <p:spPr>
          <a:xfrm>
            <a:off x="1440409" y="4558678"/>
            <a:ext cx="82912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1 </a:t>
            </a:r>
            <a:r>
              <a:rPr lang="en-US" altLang="zh-CN" sz="1600" b="0" i="0" u="none" strike="noStrike" baseline="0" dirty="0">
                <a:solidFill>
                  <a:srgbClr val="0099FF"/>
                </a:solidFill>
                <a:latin typeface="Consolas" panose="020B0609020204030204" pitchFamily="49" charset="0"/>
              </a:rPr>
              <a:t>typedef </a:t>
            </a:r>
            <a:r>
              <a:rPr lang="en-US" altLang="zh-CN" sz="1600" b="1" i="0" u="none" strike="noStrike" baseline="0" dirty="0">
                <a:solidFill>
                  <a:srgbClr val="009966"/>
                </a:solidFill>
                <a:latin typeface="Consolas" panose="020B0609020204030204" pitchFamily="49" charset="0"/>
              </a:rPr>
              <a:t>struct</a:t>
            </a:r>
            <a:r>
              <a:rPr lang="en-US" altLang="zh-CN" sz="1600" b="0" i="0" u="none" strike="noStrike" baseline="0" dirty="0">
                <a:solidFill>
                  <a:srgbClr val="009966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_IMAGE_BOUND_IMPORT_DESCRIPTOR</a:t>
            </a:r>
          </a:p>
          <a:p>
            <a:r>
              <a:rPr lang="zh-CN" altLang="en-US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2 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zh-CN" altLang="en-US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3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DWORD   </a:t>
            </a:r>
            <a:r>
              <a:rPr lang="en-US" altLang="zh-CN" sz="16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TimeDateStamp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zh-CN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4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WORD    </a:t>
            </a:r>
            <a:r>
              <a:rPr lang="en-US" altLang="zh-CN" sz="16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OffsetModuleName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zh-CN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5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   WORD    </a:t>
            </a:r>
            <a:r>
              <a:rPr lang="en-US" altLang="zh-CN" sz="1600" b="0" i="0" u="none" strike="noStrike" baseline="0" dirty="0" err="1">
                <a:solidFill>
                  <a:srgbClr val="000000"/>
                </a:solidFill>
                <a:latin typeface="Consolas" panose="020B0609020204030204" pitchFamily="49" charset="0"/>
              </a:rPr>
              <a:t>NumberOfModuleForwarderRefs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zh-CN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6 </a:t>
            </a:r>
            <a:r>
              <a:rPr lang="en-US" altLang="zh-CN" sz="1600" b="0" i="0" u="none" strike="noStrike" baseline="0" dirty="0">
                <a:solidFill>
                  <a:srgbClr val="CC0000"/>
                </a:solidFill>
                <a:latin typeface="Consolas" panose="020B0609020204030204" pitchFamily="49" charset="0"/>
              </a:rPr>
              <a:t>// Array of zero or more IMAGE_BOUND_FORWARDER_REF follows</a:t>
            </a:r>
          </a:p>
          <a:p>
            <a:r>
              <a:rPr lang="en-US" altLang="zh-CN" sz="1600" b="0" i="0" u="none" strike="noStrike" baseline="0" dirty="0">
                <a:solidFill>
                  <a:srgbClr val="555555"/>
                </a:solidFill>
                <a:latin typeface="Consolas" panose="020B0609020204030204" pitchFamily="49" charset="0"/>
              </a:rPr>
              <a:t> 7 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 IMAGE_BOUND_IMPORT_DESCRIPTOR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,  *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PIMAGE_BOUND_IMPORT_DESCRIPTOR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zh-CN" sz="1600" b="0" i="0" u="none" strike="noStrike" baseline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3A1EDC-CF41-4438-BB57-18569B9531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9247" y="1469745"/>
            <a:ext cx="10913505" cy="4707218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 dirty="0"/>
              <a:t>PE</a:t>
            </a:r>
            <a:r>
              <a:rPr lang="zh-CN" altLang="en-US" dirty="0"/>
              <a:t>文件：</a:t>
            </a:r>
            <a:endParaRPr lang="en-US" altLang="zh-CN" dirty="0"/>
          </a:p>
          <a:p>
            <a:pPr lvl="1"/>
            <a:r>
              <a:rPr lang="zh-CN" altLang="en-US" dirty="0"/>
              <a:t>二进制存储的数据文件</a:t>
            </a:r>
            <a:endParaRPr lang="en-US" altLang="zh-CN" dirty="0"/>
          </a:p>
          <a:p>
            <a:pPr lvl="1"/>
            <a:r>
              <a:rPr lang="zh-CN" altLang="en-US" dirty="0"/>
              <a:t>头部信息：包括了</a:t>
            </a:r>
            <a:r>
              <a:rPr lang="en-US" altLang="zh-CN" dirty="0"/>
              <a:t>DOS</a:t>
            </a:r>
            <a:r>
              <a:rPr lang="zh-CN" altLang="en-US" dirty="0"/>
              <a:t>头，</a:t>
            </a:r>
            <a:r>
              <a:rPr lang="en-US" altLang="zh-CN" dirty="0"/>
              <a:t>NT</a:t>
            </a:r>
            <a:r>
              <a:rPr lang="zh-CN" altLang="en-US" dirty="0"/>
              <a:t>头，节表。这些部分都是按照字节位置进行严格定义的数据字段的排列。通常使用</a:t>
            </a:r>
            <a:r>
              <a:rPr lang="en-US" altLang="zh-CN" dirty="0"/>
              <a:t>C</a:t>
            </a:r>
            <a:r>
              <a:rPr lang="zh-CN" altLang="en-US" dirty="0"/>
              <a:t>语言的结构体进行定义的描述。</a:t>
            </a:r>
            <a:endParaRPr lang="en-US" altLang="zh-CN" dirty="0"/>
          </a:p>
          <a:p>
            <a:pPr lvl="1"/>
            <a:r>
              <a:rPr lang="zh-CN" altLang="en-US" dirty="0"/>
              <a:t>二进制程序代码及相关运行所需数据：这部分主要是按照“节”划分的二进制数据，比如代码节，资源节等。需要注意的是，相同功能的节可以由多个，比如被病毒感染的</a:t>
            </a:r>
            <a:r>
              <a:rPr lang="en-US" altLang="zh-CN" dirty="0"/>
              <a:t>PE</a:t>
            </a:r>
            <a:r>
              <a:rPr lang="zh-CN" altLang="en-US" dirty="0"/>
              <a:t>文件，通常都是在文件末尾增加一个节专门存储病毒代码。</a:t>
            </a:r>
            <a:endParaRPr lang="zh-cn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CFB284A-573D-46BB-8DDB-1E198A12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PE</a:t>
            </a:r>
            <a:r>
              <a:rPr lang="zh-CN" altLang="en-US" dirty="0"/>
              <a:t>文件基本结构</a:t>
            </a:r>
            <a:endParaRPr lang="zh-cn" dirty="0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58D799D6-377B-4392-8CB5-6F4BCE08A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586509"/>
              </p:ext>
            </p:extLst>
          </p:nvPr>
        </p:nvGraphicFramePr>
        <p:xfrm>
          <a:off x="2032000" y="2888405"/>
          <a:ext cx="8128000" cy="4097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936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61117" y="1264837"/>
            <a:ext cx="4791636" cy="491212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 dirty="0"/>
              <a:t>PE</a:t>
            </a:r>
            <a:r>
              <a:rPr lang="zh-CN" altLang="en-US" dirty="0"/>
              <a:t>文件以</a:t>
            </a:r>
            <a:r>
              <a:rPr lang="en-US" altLang="zh-CN" dirty="0"/>
              <a:t>.exe,.</a:t>
            </a:r>
            <a:r>
              <a:rPr lang="en-US" altLang="zh-CN" dirty="0" err="1"/>
              <a:t>dll</a:t>
            </a:r>
            <a:r>
              <a:rPr lang="en-US" altLang="zh-CN" dirty="0"/>
              <a:t>,.</a:t>
            </a:r>
            <a:r>
              <a:rPr lang="en-US" altLang="zh-CN" dirty="0" err="1"/>
              <a:t>ocx</a:t>
            </a:r>
            <a:r>
              <a:rPr lang="en-US" altLang="zh-CN" dirty="0"/>
              <a:t>,.</a:t>
            </a:r>
            <a:r>
              <a:rPr lang="en-US" altLang="zh-CN" dirty="0" err="1"/>
              <a:t>scr</a:t>
            </a:r>
            <a:r>
              <a:rPr lang="en-US" altLang="zh-CN" dirty="0"/>
              <a:t>,…</a:t>
            </a:r>
            <a:r>
              <a:rPr lang="zh-CN" altLang="en-US" dirty="0"/>
              <a:t>文件形式保存在磁盘上。</a:t>
            </a:r>
            <a:endParaRPr lang="zh-cn" dirty="0"/>
          </a:p>
          <a:p>
            <a:pPr rtl="0"/>
            <a:r>
              <a:rPr lang="en-US" altLang="zh-CN" dirty="0"/>
              <a:t>PE</a:t>
            </a:r>
            <a:r>
              <a:rPr lang="zh-CN" altLang="en-US" dirty="0"/>
              <a:t>文件在操作系统中运行时，首先需要被加载到内存中。</a:t>
            </a:r>
            <a:endParaRPr lang="en-US" altLang="zh-CN" dirty="0"/>
          </a:p>
          <a:p>
            <a:pPr lvl="1"/>
            <a:r>
              <a:rPr lang="en-US" altLang="zh-CN" dirty="0"/>
              <a:t>PE</a:t>
            </a:r>
            <a:r>
              <a:rPr lang="zh-CN" altLang="en-US" dirty="0"/>
              <a:t>从磁盘加载到内存时数据的结构不变</a:t>
            </a:r>
            <a:endParaRPr lang="en-US" altLang="zh-CN" dirty="0"/>
          </a:p>
          <a:p>
            <a:pPr lvl="1"/>
            <a:r>
              <a:rPr lang="zh-CN" altLang="en-US" dirty="0"/>
              <a:t>加载时按照逻辑分块进行映射，并按照内存的</a:t>
            </a:r>
            <a:r>
              <a:rPr lang="en-US" altLang="zh-CN" dirty="0"/>
              <a:t>4KB</a:t>
            </a:r>
            <a:r>
              <a:rPr lang="zh-CN" altLang="en-US" dirty="0"/>
              <a:t>对齐映射。</a:t>
            </a:r>
            <a:endParaRPr lang="en-US" altLang="zh-CN" dirty="0"/>
          </a:p>
          <a:p>
            <a:r>
              <a:rPr lang="en-US" altLang="zh-CN" dirty="0"/>
              <a:t>PE</a:t>
            </a:r>
            <a:r>
              <a:rPr lang="zh-CN" altLang="en-US" dirty="0"/>
              <a:t>文件的开始位置映射到内存的位置称为“基地址”，在</a:t>
            </a:r>
            <a:r>
              <a:rPr lang="en-US" altLang="zh-CN" dirty="0"/>
              <a:t>NT</a:t>
            </a:r>
            <a:r>
              <a:rPr lang="zh-CN" altLang="en-US" dirty="0"/>
              <a:t>头的</a:t>
            </a:r>
            <a:r>
              <a:rPr lang="en-US" altLang="zh-CN" dirty="0" err="1"/>
              <a:t>ImageBase</a:t>
            </a:r>
            <a:r>
              <a:rPr lang="zh-CN" altLang="en-US" dirty="0"/>
              <a:t>中有一个推荐值</a:t>
            </a:r>
            <a:endParaRPr lang="en-US" altLang="zh-CN" dirty="0"/>
          </a:p>
          <a:p>
            <a:r>
              <a:rPr lang="en-US" altLang="zh-CN" dirty="0"/>
              <a:t>PE</a:t>
            </a:r>
            <a:r>
              <a:rPr lang="zh-CN" altLang="en-US" dirty="0"/>
              <a:t>文件中大多数地址都是</a:t>
            </a:r>
            <a:r>
              <a:rPr lang="en-US" altLang="zh-CN" dirty="0"/>
              <a:t>RVA</a:t>
            </a:r>
            <a:r>
              <a:rPr lang="zh-CN" altLang="en-US" dirty="0"/>
              <a:t>，就是相对虚拟地址，可以认为是加载到内存中，相对基地址，</a:t>
            </a:r>
            <a:r>
              <a:rPr lang="en-US" altLang="zh-CN" dirty="0" err="1"/>
              <a:t>ImageBase</a:t>
            </a:r>
            <a:r>
              <a:rPr lang="zh-CN" altLang="en-US" dirty="0"/>
              <a:t>，的相对偏移量。</a:t>
            </a:r>
            <a:br>
              <a:rPr lang="en-US" altLang="zh-CN" dirty="0"/>
            </a:br>
            <a:r>
              <a:rPr lang="zh-cn" dirty="0"/>
              <a:t> </a:t>
            </a:r>
          </a:p>
        </p:txBody>
      </p:sp>
      <p:sp>
        <p:nvSpPr>
          <p:cNvPr id="21" name="标题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PE</a:t>
            </a:r>
            <a:r>
              <a:rPr lang="zh-CN" altLang="en-US" dirty="0"/>
              <a:t>文件运行和内存映射</a:t>
            </a:r>
            <a:endParaRPr lang="zh-cn" dirty="0"/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4672BE2F-1EDE-4AAB-86A0-0151187C894D}"/>
              </a:ext>
            </a:extLst>
          </p:cNvPr>
          <p:cNvPicPr preferRelativeResize="0"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753" r="753"/>
          <a:stretch/>
        </p:blipFill>
        <p:spPr>
          <a:xfrm>
            <a:off x="542925" y="571501"/>
            <a:ext cx="5531406" cy="5692633"/>
          </a:xfrm>
          <a:prstGeom prst="rect">
            <a:avLst/>
          </a:prstGeom>
        </p:spPr>
      </p:pic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id="{4B2C7881-2AD1-408D-B6A3-A304C665A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341222"/>
              </p:ext>
            </p:extLst>
          </p:nvPr>
        </p:nvGraphicFramePr>
        <p:xfrm>
          <a:off x="748700" y="4808958"/>
          <a:ext cx="5181166" cy="1737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881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94546" y="2611831"/>
            <a:ext cx="5058207" cy="2164163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n-US" altLang="zh-CN" dirty="0"/>
              <a:t>DOS</a:t>
            </a:r>
            <a:r>
              <a:rPr lang="zh-CN" altLang="en-US" dirty="0"/>
              <a:t>头中</a:t>
            </a:r>
            <a:r>
              <a:rPr lang="en-US" altLang="zh-CN" dirty="0" err="1"/>
              <a:t>e_lfanew</a:t>
            </a:r>
            <a:r>
              <a:rPr lang="zh-CN" altLang="en-US" dirty="0"/>
              <a:t>字段保存了从文件头到</a:t>
            </a:r>
            <a:r>
              <a:rPr lang="en-US" altLang="zh-CN" dirty="0"/>
              <a:t>NT</a:t>
            </a:r>
            <a:r>
              <a:rPr lang="zh-CN" altLang="en-US" dirty="0"/>
              <a:t>头部的偏移量，</a:t>
            </a:r>
            <a:r>
              <a:rPr lang="en-US" altLang="zh-CN" dirty="0"/>
              <a:t>0x3C</a:t>
            </a:r>
            <a:r>
              <a:rPr lang="zh-CN" altLang="en-US" dirty="0"/>
              <a:t>，一般不变。</a:t>
            </a:r>
            <a:endParaRPr lang="en-US" altLang="zh-CN" dirty="0"/>
          </a:p>
          <a:p>
            <a:pPr rtl="0"/>
            <a:r>
              <a:rPr lang="en-US" altLang="zh-CN" dirty="0"/>
              <a:t>NT</a:t>
            </a:r>
            <a:r>
              <a:rPr lang="zh-CN" altLang="en-US" dirty="0"/>
              <a:t>头到</a:t>
            </a:r>
            <a:r>
              <a:rPr lang="en-US" altLang="zh-CN" dirty="0" err="1"/>
              <a:t>DataDirectoy</a:t>
            </a:r>
            <a:r>
              <a:rPr lang="zh-CN" altLang="en-US" dirty="0"/>
              <a:t>数据偏移量为</a:t>
            </a:r>
            <a:r>
              <a:rPr lang="en-US" altLang="zh-CN" dirty="0"/>
              <a:t>120</a:t>
            </a:r>
            <a:r>
              <a:rPr lang="zh-CN" altLang="en-US" dirty="0"/>
              <a:t>字节，</a:t>
            </a:r>
            <a:r>
              <a:rPr lang="en-US" altLang="zh-CN" dirty="0" err="1"/>
              <a:t>DataDirectory</a:t>
            </a:r>
            <a:r>
              <a:rPr lang="zh-CN" altLang="en-US" dirty="0"/>
              <a:t>的前面</a:t>
            </a:r>
            <a:r>
              <a:rPr lang="en-US" altLang="zh-CN" dirty="0"/>
              <a:t>4</a:t>
            </a:r>
            <a:r>
              <a:rPr lang="zh-CN" altLang="en-US" dirty="0"/>
              <a:t>字节是</a:t>
            </a:r>
            <a:r>
              <a:rPr lang="en-US" altLang="zh-CN" dirty="0" err="1"/>
              <a:t>DataDirectory</a:t>
            </a:r>
            <a:r>
              <a:rPr lang="zh-CN" altLang="en-US" dirty="0"/>
              <a:t>长度信息，即偏移量为</a:t>
            </a:r>
            <a:r>
              <a:rPr lang="en-US" altLang="zh-CN" dirty="0"/>
              <a:t>116</a:t>
            </a:r>
            <a:r>
              <a:rPr lang="zh-CN" altLang="en-US" dirty="0"/>
              <a:t>字节。</a:t>
            </a:r>
            <a:endParaRPr lang="en-US" altLang="zh-CN" dirty="0"/>
          </a:p>
          <a:p>
            <a:pPr rtl="0"/>
            <a:r>
              <a:rPr lang="zh-CN" altLang="en-US" dirty="0"/>
              <a:t>可选头总长度数据在距离</a:t>
            </a:r>
            <a:r>
              <a:rPr lang="en-US" altLang="zh-CN" dirty="0"/>
              <a:t>NT</a:t>
            </a:r>
            <a:r>
              <a:rPr lang="zh-CN" altLang="en-US" dirty="0"/>
              <a:t>头</a:t>
            </a:r>
            <a:r>
              <a:rPr lang="en-US" altLang="zh-CN" dirty="0"/>
              <a:t>20</a:t>
            </a:r>
            <a:r>
              <a:rPr lang="zh-CN" altLang="en-US" dirty="0"/>
              <a:t>字节位置。</a:t>
            </a:r>
            <a:endParaRPr lang="en-US" altLang="zh-CN" dirty="0"/>
          </a:p>
          <a:p>
            <a:pPr marL="0" indent="0" rtl="0">
              <a:buNone/>
            </a:pPr>
            <a:endParaRPr lang="en-US" altLang="zh-CN" dirty="0"/>
          </a:p>
        </p:txBody>
      </p:sp>
      <p:sp>
        <p:nvSpPr>
          <p:cNvPr id="21" name="标题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二进制分析</a:t>
            </a:r>
            <a:r>
              <a:rPr lang="en-US" altLang="zh-CN" dirty="0"/>
              <a:t>PE</a:t>
            </a:r>
            <a:r>
              <a:rPr lang="zh-CN" altLang="en-US" dirty="0"/>
              <a:t>文件结构关键数据</a:t>
            </a:r>
            <a:endParaRPr lang="zh-cn" dirty="0"/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9E20C918-AB7E-4364-AE52-A2EDAB02C25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21" r="121"/>
          <a:stretch/>
        </p:blipFill>
        <p:spPr>
          <a:xfrm>
            <a:off x="639246" y="18000"/>
            <a:ext cx="5394500" cy="6840000"/>
          </a:xfrm>
        </p:spPr>
      </p:pic>
    </p:spTree>
    <p:extLst>
      <p:ext uri="{BB962C8B-B14F-4D97-AF65-F5344CB8AC3E}">
        <p14:creationId xmlns:p14="http://schemas.microsoft.com/office/powerpoint/2010/main" val="288843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346DC-D64C-425E-9709-5C39FB3C9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 err="1"/>
              <a:t>HxD</a:t>
            </a:r>
            <a:r>
              <a:rPr lang="zh-CN" altLang="en-US" dirty="0"/>
              <a:t>二进制分析工具</a:t>
            </a:r>
            <a:endParaRPr 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70FD2E-07E5-41D8-BDD0-92C45701A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使用</a:t>
            </a:r>
            <a:r>
              <a:rPr lang="en-US" altLang="zh-CN" dirty="0"/>
              <a:t>Ctrl-G</a:t>
            </a:r>
            <a:r>
              <a:rPr lang="zh-CN" altLang="en-US" dirty="0"/>
              <a:t>快捷键快速定位</a:t>
            </a:r>
            <a:endParaRPr lang="zh-cn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568792-C689-427B-B993-5FE8858931E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当前选择位置数据解读</a:t>
            </a:r>
            <a:endParaRPr 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0C6A1E0-947C-4AFF-917E-B608BADF026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 altLang="en-US" dirty="0"/>
              <a:t>从文件头部偏移</a:t>
            </a:r>
            <a:endParaRPr lang="en-US" altLang="zh-CN" dirty="0"/>
          </a:p>
          <a:p>
            <a:pPr rtl="0"/>
            <a:r>
              <a:rPr lang="zh-CN" altLang="en-US" dirty="0"/>
              <a:t>从当前位置偏移</a:t>
            </a:r>
            <a:endParaRPr lang="en-US" altLang="zh-CN" dirty="0"/>
          </a:p>
          <a:p>
            <a:pPr rtl="0"/>
            <a:r>
              <a:rPr lang="zh-CN" altLang="en-US" dirty="0"/>
              <a:t>从文件末尾偏移</a:t>
            </a:r>
            <a:endParaRPr 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74555AA-2AFD-4C4E-AC01-1667CE90404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按照不同宽度的数据类型解读，</a:t>
            </a:r>
            <a:r>
              <a:rPr lang="en-US" altLang="zh-CN" dirty="0"/>
              <a:t>1</a:t>
            </a:r>
            <a:r>
              <a:rPr lang="zh-CN" altLang="en-US" dirty="0"/>
              <a:t>，</a:t>
            </a:r>
            <a:r>
              <a:rPr lang="en-US" altLang="zh-CN" dirty="0"/>
              <a:t>2</a:t>
            </a:r>
            <a:r>
              <a:rPr lang="zh-CN" altLang="en-US" dirty="0"/>
              <a:t>，</a:t>
            </a:r>
            <a:r>
              <a:rPr lang="en-US" altLang="zh-CN" dirty="0"/>
              <a:t>4</a:t>
            </a:r>
            <a:r>
              <a:rPr lang="zh-CN" altLang="en-US" dirty="0"/>
              <a:t>，</a:t>
            </a:r>
            <a:r>
              <a:rPr lang="en-US" altLang="zh-CN" dirty="0"/>
              <a:t>8……</a:t>
            </a:r>
            <a:r>
              <a:rPr lang="zh-CN" altLang="en-US" dirty="0"/>
              <a:t>字节。</a:t>
            </a:r>
            <a:endParaRPr lang="en-US" altLang="zh-CN" dirty="0"/>
          </a:p>
          <a:p>
            <a:pPr rtl="0"/>
            <a:r>
              <a:rPr lang="zh-CN" altLang="en-US" dirty="0"/>
              <a:t>按照大小端解读</a:t>
            </a:r>
            <a:endParaRPr lang="en-US" altLang="zh-CN" dirty="0"/>
          </a:p>
          <a:p>
            <a:pPr rtl="0"/>
            <a:r>
              <a:rPr lang="en-US" altLang="zh-CN" dirty="0"/>
              <a:t>16</a:t>
            </a:r>
            <a:r>
              <a:rPr lang="zh-CN" altLang="en-US" dirty="0"/>
              <a:t>进制显示切换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18647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 err="1"/>
              <a:t>HxD</a:t>
            </a:r>
            <a:endParaRPr 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2AE7956-0F63-4E47-AB9E-184303FB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019" y="775340"/>
            <a:ext cx="8746798" cy="58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3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54B8B6A7-9083-4423-8DEE-46652928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深入理解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84E7215-568E-40E8-9958-F58444814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/>
              <a:t>PE</a:t>
            </a:r>
            <a:r>
              <a:rPr lang="zh-CN" altLang="en-US" dirty="0"/>
              <a:t>文件结构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88F88C-B96C-4395-BBB8-7F33998C5D5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743200" cy="228600"/>
          </a:xfrm>
        </p:spPr>
        <p:txBody>
          <a:bodyPr/>
          <a:lstStyle/>
          <a:p>
            <a:fld id="{07827B82-FD68-4ADE-8128-760B1DCBAB73}" type="datetime1">
              <a:rPr lang="zh-CN" altLang="en-US" smtClean="0"/>
              <a:t>2024/9/30</a:t>
            </a:fld>
            <a:endParaRPr lang="en-US" dirty="0"/>
          </a:p>
        </p:txBody>
      </p:sp>
      <p:pic>
        <p:nvPicPr>
          <p:cNvPr id="1026" name="Picture 2" descr="PE Header and Export Table for Delphi-CSDN博客">
            <a:extLst>
              <a:ext uri="{FF2B5EF4-FFF2-40B4-BE49-F238E27FC236}">
                <a16:creationId xmlns:a16="http://schemas.microsoft.com/office/drawing/2014/main" id="{32420D5C-65D3-4E16-8FEB-9BB5A6B0E6A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1" t="-5848" r="-1051" b="-5848"/>
          <a:stretch/>
        </p:blipFill>
        <p:spPr bwMode="auto">
          <a:xfrm>
            <a:off x="5923124" y="0"/>
            <a:ext cx="628532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298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42C1E53-46FC-48D4-8E7D-799272A0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7B82-FD68-4ADE-8128-760B1DCBAB73}" type="datetime1">
              <a:rPr lang="zh-CN" altLang="en-US" smtClean="0"/>
              <a:t>2024/9/30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D16A587-1F0E-455C-A95F-61B6CD1E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DOS STUB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8EAB5D-61D9-4AB1-9CD4-A976BB3135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3" y="1470025"/>
            <a:ext cx="3173791" cy="4559714"/>
          </a:xfrm>
        </p:spPr>
        <p:txBody>
          <a:bodyPr/>
          <a:lstStyle/>
          <a:p>
            <a:r>
              <a:rPr lang="en-US" altLang="zh-CN" dirty="0"/>
              <a:t>DOS STUB</a:t>
            </a:r>
            <a:r>
              <a:rPr lang="zh-CN" altLang="en-US" dirty="0"/>
              <a:t>是位于</a:t>
            </a:r>
            <a:r>
              <a:rPr lang="en-US" altLang="zh-CN" dirty="0"/>
              <a:t>DOS</a:t>
            </a:r>
            <a:r>
              <a:rPr lang="zh-CN" altLang="en-US" dirty="0"/>
              <a:t>头部和</a:t>
            </a:r>
            <a:r>
              <a:rPr lang="en-US" altLang="zh-CN" dirty="0"/>
              <a:t>NT</a:t>
            </a:r>
            <a:r>
              <a:rPr lang="zh-CN" altLang="en-US" dirty="0"/>
              <a:t>头部之间的一段数据。</a:t>
            </a:r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16</a:t>
            </a:r>
            <a:r>
              <a:rPr lang="zh-CN" altLang="en-US" dirty="0"/>
              <a:t>位程序运行时，将运行这部分指令。</a:t>
            </a:r>
            <a:endParaRPr lang="en-US" altLang="zh-CN" dirty="0"/>
          </a:p>
          <a:p>
            <a:r>
              <a:rPr lang="zh-CN" altLang="en-US" dirty="0"/>
              <a:t>通常时打印出一段提示信息。</a:t>
            </a:r>
            <a:endParaRPr lang="en-US" altLang="zh-CN" dirty="0"/>
          </a:p>
          <a:p>
            <a:r>
              <a:rPr lang="zh-CN" altLang="en-US" dirty="0"/>
              <a:t>修改这部分数据不会影响程序正常运行。可以作为隐藏数据存放的位置！</a:t>
            </a:r>
            <a:endParaRPr lang="en-US" altLang="zh-CN" dirty="0"/>
          </a:p>
        </p:txBody>
      </p:sp>
      <p:pic>
        <p:nvPicPr>
          <p:cNvPr id="2050" name="Picture 2" descr="利用010进行简单的PE文件分析_010 如何解析文件-CSDN博客">
            <a:extLst>
              <a:ext uri="{FF2B5EF4-FFF2-40B4-BE49-F238E27FC236}">
                <a16:creationId xmlns:a16="http://schemas.microsoft.com/office/drawing/2014/main" id="{2E15C9C8-14BC-4D7C-B3E8-CBE5C267D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-779" r="14" b="7707"/>
          <a:stretch/>
        </p:blipFill>
        <p:spPr bwMode="auto">
          <a:xfrm>
            <a:off x="3813554" y="1470025"/>
            <a:ext cx="7809809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2C958BD-6374-4C98-83CC-0673C8CB0BF6}"/>
              </a:ext>
            </a:extLst>
          </p:cNvPr>
          <p:cNvSpPr txBox="1"/>
          <p:nvPr/>
        </p:nvSpPr>
        <p:spPr>
          <a:xfrm>
            <a:off x="999564" y="5258589"/>
            <a:ext cx="1009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实验：请您对一个</a:t>
            </a:r>
            <a:r>
              <a:rPr lang="en-US" altLang="zh-CN" dirty="0"/>
              <a:t>Win32</a:t>
            </a:r>
            <a:r>
              <a:rPr lang="zh-CN" altLang="en-US" dirty="0"/>
              <a:t>程序的</a:t>
            </a:r>
            <a:r>
              <a:rPr lang="en-US" altLang="zh-CN" dirty="0"/>
              <a:t>DOS STUB</a:t>
            </a:r>
            <a:r>
              <a:rPr lang="zh-CN" altLang="en-US" dirty="0"/>
              <a:t>进行修改，存入您的学号信息。并测试原来程序功能。</a:t>
            </a:r>
          </a:p>
        </p:txBody>
      </p:sp>
    </p:spTree>
    <p:extLst>
      <p:ext uri="{BB962C8B-B14F-4D97-AF65-F5344CB8AC3E}">
        <p14:creationId xmlns:p14="http://schemas.microsoft.com/office/powerpoint/2010/main" val="56488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0E19F2-CF52-4888-AD37-71BB155F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7B82-FD68-4ADE-8128-760B1DCBAB73}" type="datetime1">
              <a:rPr lang="zh-CN" altLang="en-US" smtClean="0"/>
              <a:t>2024/9/30</a:t>
            </a:fld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B2CAE8F-39EA-4822-B692-C7567B6E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导入表（</a:t>
            </a:r>
            <a:r>
              <a:rPr lang="en-US" altLang="zh-CN" dirty="0"/>
              <a:t>Import Table</a:t>
            </a:r>
            <a:r>
              <a:rPr lang="zh-CN" altLang="en-US" dirty="0"/>
              <a:t>）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3CCAE5-7563-49FE-8B86-33B4261C9A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导入表作用：给出</a:t>
            </a:r>
            <a:r>
              <a:rPr lang="en-US" altLang="zh-CN" dirty="0"/>
              <a:t>PE</a:t>
            </a:r>
            <a:r>
              <a:rPr lang="zh-CN" altLang="en-US" dirty="0"/>
              <a:t>程序执行时所需要的外部函数信息，如函数所在模块，函数名称，函数地址等信息。</a:t>
            </a:r>
            <a:endParaRPr lang="en-US" altLang="zh-CN" dirty="0"/>
          </a:p>
          <a:p>
            <a:r>
              <a:rPr lang="zh-CN" altLang="en-US" dirty="0"/>
              <a:t>定义：</a:t>
            </a:r>
            <a:br>
              <a:rPr lang="en-US" altLang="zh-CN" dirty="0"/>
            </a:br>
            <a:r>
              <a:rPr lang="en-US" altLang="zh-CN" dirty="0"/>
              <a:t>Import Data section (.</a:t>
            </a:r>
            <a:r>
              <a:rPr lang="en-US" altLang="zh-CN" dirty="0" err="1"/>
              <a:t>idata</a:t>
            </a:r>
            <a:r>
              <a:rPr lang="en-US" altLang="zh-CN" dirty="0"/>
              <a:t>)</a:t>
            </a:r>
            <a:r>
              <a:rPr lang="zh-CN" altLang="en-US" dirty="0"/>
              <a:t>，导入数据节，可以由数据目录的第</a:t>
            </a:r>
            <a:r>
              <a:rPr lang="en-US" altLang="zh-CN" dirty="0"/>
              <a:t>2</a:t>
            </a:r>
            <a:r>
              <a:rPr lang="zh-CN" altLang="en-US" dirty="0"/>
              <a:t>条记录（</a:t>
            </a:r>
            <a:r>
              <a:rPr lang="en-US" altLang="zh-CN" dirty="0" err="1"/>
              <a:t>DataDirectory</a:t>
            </a:r>
            <a:r>
              <a:rPr lang="en-US" altLang="zh-CN" dirty="0"/>
              <a:t>[1]</a:t>
            </a:r>
            <a:r>
              <a:rPr lang="zh-CN" altLang="en-US" dirty="0"/>
              <a:t>）项查询到其</a:t>
            </a:r>
            <a:r>
              <a:rPr lang="en-US" altLang="zh-CN" dirty="0"/>
              <a:t>RVA</a:t>
            </a:r>
            <a:br>
              <a:rPr lang="en-US" altLang="zh-CN" dirty="0"/>
            </a:br>
            <a:r>
              <a:rPr lang="en-US" altLang="zh-CN" dirty="0"/>
              <a:t>Import Directory Table</a:t>
            </a:r>
            <a:r>
              <a:rPr lang="zh-CN" altLang="en-US" dirty="0"/>
              <a:t>，从</a:t>
            </a:r>
            <a:r>
              <a:rPr lang="en-US" altLang="zh-CN" dirty="0" err="1"/>
              <a:t>idata</a:t>
            </a:r>
            <a:r>
              <a:rPr lang="zh-CN" altLang="en-US" dirty="0"/>
              <a:t>节开始的表格，使用</a:t>
            </a:r>
            <a:r>
              <a:rPr lang="en-US" altLang="zh-CN" dirty="0"/>
              <a:t>IMAGE_IMPORT_DESCRIPTOR</a:t>
            </a:r>
            <a:r>
              <a:rPr lang="zh-CN" altLang="en-US" dirty="0"/>
              <a:t>结构体描述每行数据。</a:t>
            </a:r>
            <a:br>
              <a:rPr lang="en-US" altLang="zh-CN" dirty="0"/>
            </a:br>
            <a:r>
              <a:rPr lang="en-US" altLang="zh-CN" dirty="0"/>
              <a:t>Import Name Table (INT) </a:t>
            </a:r>
            <a:r>
              <a:rPr lang="zh-CN" altLang="en-US" dirty="0"/>
              <a:t>，每个</a:t>
            </a:r>
            <a:r>
              <a:rPr lang="en-US" altLang="zh-CN" dirty="0"/>
              <a:t>DLL</a:t>
            </a:r>
            <a:r>
              <a:rPr lang="zh-CN" altLang="en-US" dirty="0"/>
              <a:t>中引用的函数名称表。</a:t>
            </a:r>
            <a:br>
              <a:rPr lang="en-US" altLang="zh-CN" dirty="0"/>
            </a:br>
            <a:r>
              <a:rPr lang="en-US" altLang="zh-CN" dirty="0"/>
              <a:t>Import Address Table (IAT)</a:t>
            </a:r>
            <a:r>
              <a:rPr lang="zh-CN" altLang="en-US" dirty="0"/>
              <a:t>，导入地址表，在磁盘中时内容和</a:t>
            </a:r>
            <a:r>
              <a:rPr lang="en-US" altLang="zh-CN" dirty="0"/>
              <a:t>INT</a:t>
            </a:r>
            <a:r>
              <a:rPr lang="zh-CN" altLang="en-US" dirty="0"/>
              <a:t>一致，加载到内存时会将实际函数地址填充替换原来数据。</a:t>
            </a:r>
          </a:p>
        </p:txBody>
      </p:sp>
    </p:spTree>
    <p:extLst>
      <p:ext uri="{BB962C8B-B14F-4D97-AF65-F5344CB8AC3E}">
        <p14:creationId xmlns:p14="http://schemas.microsoft.com/office/powerpoint/2010/main" val="43349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最小和静音_ALT">
  <a:themeElements>
    <a:clrScheme name="Japan 2">
      <a:dk1>
        <a:srgbClr val="231B23"/>
      </a:dk1>
      <a:lt1>
        <a:srgbClr val="FCF5E5"/>
      </a:lt1>
      <a:dk2>
        <a:srgbClr val="231B23"/>
      </a:dk2>
      <a:lt2>
        <a:srgbClr val="FCF5E5"/>
      </a:lt2>
      <a:accent1>
        <a:srgbClr val="FDA431"/>
      </a:accent1>
      <a:accent2>
        <a:srgbClr val="4DA1A8"/>
      </a:accent2>
      <a:accent3>
        <a:srgbClr val="D7E7BA"/>
      </a:accent3>
      <a:accent4>
        <a:srgbClr val="FCF5E5"/>
      </a:accent4>
      <a:accent5>
        <a:srgbClr val="231B23"/>
      </a:accent5>
      <a:accent6>
        <a:srgbClr val="EECED3"/>
      </a:accent6>
      <a:hlink>
        <a:srgbClr val="FCA330"/>
      </a:hlink>
      <a:folHlink>
        <a:srgbClr val="4DA1A8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389_TF34306921.potx" id="{6CC92DF9-2E74-4A1B-BA29-C0B43ECC861E}" vid="{C5CD9FE9-C43F-479A-A966-EC018230FA33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{D4246718-8900-4D45-AF36-40297CD23DBF}tf34306921_win32</Template>
  <TotalTime>1207</TotalTime>
  <Words>1298</Words>
  <Application>Microsoft Office PowerPoint</Application>
  <PresentationFormat>宽屏</PresentationFormat>
  <Paragraphs>155</Paragraphs>
  <Slides>14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Meiryo UI</vt:lpstr>
      <vt:lpstr>Microsoft YaHei UI</vt:lpstr>
      <vt:lpstr>Arial</vt:lpstr>
      <vt:lpstr>Calibri</vt:lpstr>
      <vt:lpstr>Consolas</vt:lpstr>
      <vt:lpstr>Wingdings</vt:lpstr>
      <vt:lpstr>最小和静音_ALT</vt:lpstr>
      <vt:lpstr>PE文件结构</vt:lpstr>
      <vt:lpstr>PE文件基本结构</vt:lpstr>
      <vt:lpstr>PE文件运行和内存映射</vt:lpstr>
      <vt:lpstr>二进制分析PE文件结构关键数据</vt:lpstr>
      <vt:lpstr>HxD二进制分析工具</vt:lpstr>
      <vt:lpstr>HxD</vt:lpstr>
      <vt:lpstr>深入理解</vt:lpstr>
      <vt:lpstr>DOS STUB</vt:lpstr>
      <vt:lpstr>导入表（Import Table）</vt:lpstr>
      <vt:lpstr>PowerPoint 演示文稿</vt:lpstr>
      <vt:lpstr>PowerPoint 演示文稿</vt:lpstr>
      <vt:lpstr>PowerPoint 演示文稿</vt:lpstr>
      <vt:lpstr>PowerPoint 演示文稿</vt:lpstr>
      <vt:lpstr>绑定导入 Bound Imports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PE文件结构</dc:title>
  <dc:creator>亚锋 郭</dc:creator>
  <cp:lastModifiedBy>亚锋 郭</cp:lastModifiedBy>
  <cp:revision>45</cp:revision>
  <dcterms:created xsi:type="dcterms:W3CDTF">2024-09-25T08:24:11Z</dcterms:created>
  <dcterms:modified xsi:type="dcterms:W3CDTF">2024-09-29T23:30:25Z</dcterms:modified>
</cp:coreProperties>
</file>